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D37E0-4C49-450C-965D-8C00E255D1F5}" v="159" dt="2023-08-31T11:50:02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11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ata Niemczyk" userId="15dd7359-e350-49ab-93c5-586a26f6b677" providerId="ADAL" clId="{BE8D37E0-4C49-450C-965D-8C00E255D1F5}"/>
    <pc:docChg chg="undo redo custSel addSld delSld modSld sldOrd addMainMaster delMainMaster modMainMaster modNotesMaster">
      <pc:chgData name="Agata Niemczyk" userId="15dd7359-e350-49ab-93c5-586a26f6b677" providerId="ADAL" clId="{BE8D37E0-4C49-450C-965D-8C00E255D1F5}" dt="2023-08-31T11:50:11.243" v="2808" actId="34135"/>
      <pc:docMkLst>
        <pc:docMk/>
      </pc:docMkLst>
      <pc:sldChg chg="addSp modSp new mod">
        <pc:chgData name="Agata Niemczyk" userId="15dd7359-e350-49ab-93c5-586a26f6b677" providerId="ADAL" clId="{BE8D37E0-4C49-450C-965D-8C00E255D1F5}" dt="2023-08-31T08:37:21.987" v="1740" actId="14100"/>
        <pc:sldMkLst>
          <pc:docMk/>
          <pc:sldMk cId="3061933002" sldId="256"/>
        </pc:sldMkLst>
        <pc:spChg chg="add mod">
          <ac:chgData name="Agata Niemczyk" userId="15dd7359-e350-49ab-93c5-586a26f6b677" providerId="ADAL" clId="{BE8D37E0-4C49-450C-965D-8C00E255D1F5}" dt="2023-08-31T08:37:21.987" v="1740" actId="14100"/>
          <ac:spMkLst>
            <pc:docMk/>
            <pc:sldMk cId="3061933002" sldId="256"/>
            <ac:spMk id="4" creationId="{EFB0107F-AFB2-9FA3-94FD-57F2FA758D58}"/>
          </ac:spMkLst>
        </pc:spChg>
        <pc:spChg chg="add mod">
          <ac:chgData name="Agata Niemczyk" userId="15dd7359-e350-49ab-93c5-586a26f6b677" providerId="ADAL" clId="{BE8D37E0-4C49-450C-965D-8C00E255D1F5}" dt="2023-08-31T08:09:20.701" v="632" actId="207"/>
          <ac:spMkLst>
            <pc:docMk/>
            <pc:sldMk cId="3061933002" sldId="256"/>
            <ac:spMk id="5" creationId="{6DCE8120-EA33-9B70-610D-C2FAF00DC6B6}"/>
          </ac:spMkLst>
        </pc:spChg>
        <pc:spChg chg="add mod">
          <ac:chgData name="Agata Niemczyk" userId="15dd7359-e350-49ab-93c5-586a26f6b677" providerId="ADAL" clId="{BE8D37E0-4C49-450C-965D-8C00E255D1F5}" dt="2023-08-31T08:09:34.862" v="634" actId="1076"/>
          <ac:spMkLst>
            <pc:docMk/>
            <pc:sldMk cId="3061933002" sldId="256"/>
            <ac:spMk id="6" creationId="{7780C38A-32BA-DE71-68E7-245D6775E480}"/>
          </ac:spMkLst>
        </pc:spChg>
        <pc:spChg chg="add mod">
          <ac:chgData name="Agata Niemczyk" userId="15dd7359-e350-49ab-93c5-586a26f6b677" providerId="ADAL" clId="{BE8D37E0-4C49-450C-965D-8C00E255D1F5}" dt="2023-08-31T08:28:48.421" v="1675" actId="207"/>
          <ac:spMkLst>
            <pc:docMk/>
            <pc:sldMk cId="3061933002" sldId="256"/>
            <ac:spMk id="7" creationId="{A36A1503-2094-7114-84DB-B7656E5041AB}"/>
          </ac:spMkLst>
        </pc:spChg>
      </pc:sldChg>
      <pc:sldChg chg="addSp modSp new mod">
        <pc:chgData name="Agata Niemczyk" userId="15dd7359-e350-49ab-93c5-586a26f6b677" providerId="ADAL" clId="{BE8D37E0-4C49-450C-965D-8C00E255D1F5}" dt="2023-08-31T08:18:34.963" v="1323" actId="1076"/>
        <pc:sldMkLst>
          <pc:docMk/>
          <pc:sldMk cId="1052964221" sldId="257"/>
        </pc:sldMkLst>
        <pc:spChg chg="add mod">
          <ac:chgData name="Agata Niemczyk" userId="15dd7359-e350-49ab-93c5-586a26f6b677" providerId="ADAL" clId="{BE8D37E0-4C49-450C-965D-8C00E255D1F5}" dt="2023-08-31T08:18:34.963" v="1323" actId="1076"/>
          <ac:spMkLst>
            <pc:docMk/>
            <pc:sldMk cId="1052964221" sldId="257"/>
            <ac:spMk id="3" creationId="{22B8476E-AC5D-574D-46DD-0B54DB5CD0F8}"/>
          </ac:spMkLst>
        </pc:spChg>
        <pc:spChg chg="add mod">
          <ac:chgData name="Agata Niemczyk" userId="15dd7359-e350-49ab-93c5-586a26f6b677" providerId="ADAL" clId="{BE8D37E0-4C49-450C-965D-8C00E255D1F5}" dt="2023-08-31T08:18:20.675" v="1320" actId="20577"/>
          <ac:spMkLst>
            <pc:docMk/>
            <pc:sldMk cId="1052964221" sldId="257"/>
            <ac:spMk id="4" creationId="{55D7B178-3456-278A-9E87-6A0023257C0C}"/>
          </ac:spMkLst>
        </pc:spChg>
      </pc:sldChg>
      <pc:sldChg chg="modSp add del mod">
        <pc:chgData name="Agata Niemczyk" userId="15dd7359-e350-49ab-93c5-586a26f6b677" providerId="ADAL" clId="{BE8D37E0-4C49-450C-965D-8C00E255D1F5}" dt="2023-08-31T07:57:11.072" v="517" actId="2696"/>
        <pc:sldMkLst>
          <pc:docMk/>
          <pc:sldMk cId="1731250183" sldId="258"/>
        </pc:sldMkLst>
        <pc:spChg chg="mod">
          <ac:chgData name="Agata Niemczyk" userId="15dd7359-e350-49ab-93c5-586a26f6b677" providerId="ADAL" clId="{BE8D37E0-4C49-450C-965D-8C00E255D1F5}" dt="2023-08-31T07:56:21.161" v="515" actId="27636"/>
          <ac:spMkLst>
            <pc:docMk/>
            <pc:sldMk cId="1731250183" sldId="258"/>
            <ac:spMk id="2" creationId="{4D203747-2B9C-6841-558B-1540D2B9F517}"/>
          </ac:spMkLst>
        </pc:spChg>
      </pc:sldChg>
      <pc:sldChg chg="addSp delSp modSp add del mod">
        <pc:chgData name="Agata Niemczyk" userId="15dd7359-e350-49ab-93c5-586a26f6b677" providerId="ADAL" clId="{BE8D37E0-4C49-450C-965D-8C00E255D1F5}" dt="2023-08-31T11:17:09.683" v="2389" actId="47"/>
        <pc:sldMkLst>
          <pc:docMk/>
          <pc:sldMk cId="2918220547" sldId="259"/>
        </pc:sldMkLst>
        <pc:spChg chg="mod">
          <ac:chgData name="Agata Niemczyk" userId="15dd7359-e350-49ab-93c5-586a26f6b677" providerId="ADAL" clId="{BE8D37E0-4C49-450C-965D-8C00E255D1F5}" dt="2023-08-31T08:13:00.413" v="652" actId="27636"/>
          <ac:spMkLst>
            <pc:docMk/>
            <pc:sldMk cId="2918220547" sldId="259"/>
            <ac:spMk id="2" creationId="{6C99DFC4-46F8-7332-83BF-CC6DB5FE52A9}"/>
          </ac:spMkLst>
        </pc:spChg>
        <pc:spChg chg="add mod">
          <ac:chgData name="Agata Niemczyk" userId="15dd7359-e350-49ab-93c5-586a26f6b677" providerId="ADAL" clId="{BE8D37E0-4C49-450C-965D-8C00E255D1F5}" dt="2023-08-31T11:04:24.985" v="2188" actId="5793"/>
          <ac:spMkLst>
            <pc:docMk/>
            <pc:sldMk cId="2918220547" sldId="259"/>
            <ac:spMk id="3" creationId="{FE4D16B3-7F9B-0931-8A29-F62FCA1BD3AB}"/>
          </ac:spMkLst>
        </pc:spChg>
        <pc:spChg chg="add mod">
          <ac:chgData name="Agata Niemczyk" userId="15dd7359-e350-49ab-93c5-586a26f6b677" providerId="ADAL" clId="{BE8D37E0-4C49-450C-965D-8C00E255D1F5}" dt="2023-08-31T11:04:15.144" v="2169" actId="5793"/>
          <ac:spMkLst>
            <pc:docMk/>
            <pc:sldMk cId="2918220547" sldId="259"/>
            <ac:spMk id="4" creationId="{F86C01EE-999E-2CF0-1FE2-1704795DDFF5}"/>
          </ac:spMkLst>
        </pc:spChg>
        <pc:spChg chg="add mod">
          <ac:chgData name="Agata Niemczyk" userId="15dd7359-e350-49ab-93c5-586a26f6b677" providerId="ADAL" clId="{BE8D37E0-4C49-450C-965D-8C00E255D1F5}" dt="2023-08-31T08:26:44.791" v="1646" actId="1037"/>
          <ac:spMkLst>
            <pc:docMk/>
            <pc:sldMk cId="2918220547" sldId="259"/>
            <ac:spMk id="9" creationId="{88B5C7DC-A195-A504-4FD9-5CC5088C25DF}"/>
          </ac:spMkLst>
        </pc:spChg>
        <pc:spChg chg="add del mod">
          <ac:chgData name="Agata Niemczyk" userId="15dd7359-e350-49ab-93c5-586a26f6b677" providerId="ADAL" clId="{BE8D37E0-4C49-450C-965D-8C00E255D1F5}" dt="2023-08-31T08:22:15.663" v="1365" actId="478"/>
          <ac:spMkLst>
            <pc:docMk/>
            <pc:sldMk cId="2918220547" sldId="259"/>
            <ac:spMk id="10" creationId="{949F3213-CEA6-CB1A-AA97-49A43B771182}"/>
          </ac:spMkLst>
        </pc:spChg>
        <pc:spChg chg="add del mod">
          <ac:chgData name="Agata Niemczyk" userId="15dd7359-e350-49ab-93c5-586a26f6b677" providerId="ADAL" clId="{BE8D37E0-4C49-450C-965D-8C00E255D1F5}" dt="2023-08-31T08:21:21.279" v="1350" actId="478"/>
          <ac:spMkLst>
            <pc:docMk/>
            <pc:sldMk cId="2918220547" sldId="259"/>
            <ac:spMk id="11" creationId="{2BACF583-5696-3B6C-CC69-469448AFA9FC}"/>
          </ac:spMkLst>
        </pc:spChg>
        <pc:spChg chg="add mod">
          <ac:chgData name="Agata Niemczyk" userId="15dd7359-e350-49ab-93c5-586a26f6b677" providerId="ADAL" clId="{BE8D37E0-4C49-450C-965D-8C00E255D1F5}" dt="2023-08-31T11:02:20.364" v="1762" actId="20577"/>
          <ac:spMkLst>
            <pc:docMk/>
            <pc:sldMk cId="2918220547" sldId="259"/>
            <ac:spMk id="12" creationId="{2953D6D0-F113-A358-BF36-5ED35EDF6403}"/>
          </ac:spMkLst>
        </pc:spChg>
        <pc:spChg chg="add mod">
          <ac:chgData name="Agata Niemczyk" userId="15dd7359-e350-49ab-93c5-586a26f6b677" providerId="ADAL" clId="{BE8D37E0-4C49-450C-965D-8C00E255D1F5}" dt="2023-08-31T11:02:26.076" v="1773" actId="20577"/>
          <ac:spMkLst>
            <pc:docMk/>
            <pc:sldMk cId="2918220547" sldId="259"/>
            <ac:spMk id="13" creationId="{14EBD3EC-5320-735C-4C37-AFFFB2FF0238}"/>
          </ac:spMkLst>
        </pc:spChg>
        <pc:spChg chg="add del mod">
          <ac:chgData name="Agata Niemczyk" userId="15dd7359-e350-49ab-93c5-586a26f6b677" providerId="ADAL" clId="{BE8D37E0-4C49-450C-965D-8C00E255D1F5}" dt="2023-08-31T08:25:08.664" v="1552" actId="478"/>
          <ac:spMkLst>
            <pc:docMk/>
            <pc:sldMk cId="2918220547" sldId="259"/>
            <ac:spMk id="16" creationId="{DF0D4078-75BB-72ED-EF35-0ECC9610F76E}"/>
          </ac:spMkLst>
        </pc:spChg>
        <pc:spChg chg="add mod">
          <ac:chgData name="Agata Niemczyk" userId="15dd7359-e350-49ab-93c5-586a26f6b677" providerId="ADAL" clId="{BE8D37E0-4C49-450C-965D-8C00E255D1F5}" dt="2023-08-31T11:03:34.132" v="1790" actId="20577"/>
          <ac:spMkLst>
            <pc:docMk/>
            <pc:sldMk cId="2918220547" sldId="259"/>
            <ac:spMk id="17" creationId="{CF034BC7-6039-6FDB-CD32-65AC479EFB10}"/>
          </ac:spMkLst>
        </pc:spChg>
        <pc:picChg chg="add del mod">
          <ac:chgData name="Agata Niemczyk" userId="15dd7359-e350-49ab-93c5-586a26f6b677" providerId="ADAL" clId="{BE8D37E0-4C49-450C-965D-8C00E255D1F5}" dt="2023-08-31T11:03:26.460" v="1777" actId="478"/>
          <ac:picMkLst>
            <pc:docMk/>
            <pc:sldMk cId="2918220547" sldId="259"/>
            <ac:picMk id="5" creationId="{A32378EE-76E4-01BD-0B19-3CEDB2B4DE38}"/>
          </ac:picMkLst>
        </pc:picChg>
        <pc:picChg chg="add del mod">
          <ac:chgData name="Agata Niemczyk" userId="15dd7359-e350-49ab-93c5-586a26f6b677" providerId="ADAL" clId="{BE8D37E0-4C49-450C-965D-8C00E255D1F5}" dt="2023-08-31T11:03:22.701" v="1774" actId="478"/>
          <ac:picMkLst>
            <pc:docMk/>
            <pc:sldMk cId="2918220547" sldId="259"/>
            <ac:picMk id="6" creationId="{E2391282-812B-2B72-A799-7C2A452B2E99}"/>
          </ac:picMkLst>
        </pc:picChg>
        <pc:picChg chg="add del mod">
          <ac:chgData name="Agata Niemczyk" userId="15dd7359-e350-49ab-93c5-586a26f6b677" providerId="ADAL" clId="{BE8D37E0-4C49-450C-965D-8C00E255D1F5}" dt="2023-08-31T11:03:24.842" v="1776" actId="478"/>
          <ac:picMkLst>
            <pc:docMk/>
            <pc:sldMk cId="2918220547" sldId="259"/>
            <ac:picMk id="7" creationId="{66AC4074-F724-C7C8-A151-CB1140341531}"/>
          </ac:picMkLst>
        </pc:picChg>
        <pc:picChg chg="add mod">
          <ac:chgData name="Agata Niemczyk" userId="15dd7359-e350-49ab-93c5-586a26f6b677" providerId="ADAL" clId="{BE8D37E0-4C49-450C-965D-8C00E255D1F5}" dt="2023-08-31T08:26:30.177" v="1625" actId="1038"/>
          <ac:picMkLst>
            <pc:docMk/>
            <pc:sldMk cId="2918220547" sldId="259"/>
            <ac:picMk id="8" creationId="{4AC5325F-6F83-D0EA-379A-F3A8EB38DE86}"/>
          </ac:picMkLst>
        </pc:picChg>
        <pc:picChg chg="add del mod">
          <ac:chgData name="Agata Niemczyk" userId="15dd7359-e350-49ab-93c5-586a26f6b677" providerId="ADAL" clId="{BE8D37E0-4C49-450C-965D-8C00E255D1F5}" dt="2023-08-31T11:03:27.507" v="1778" actId="478"/>
          <ac:picMkLst>
            <pc:docMk/>
            <pc:sldMk cId="2918220547" sldId="259"/>
            <ac:picMk id="14" creationId="{A543AC0A-D7DA-8219-3BAC-FF7DBA36A761}"/>
          </ac:picMkLst>
        </pc:picChg>
        <pc:picChg chg="add mod">
          <ac:chgData name="Agata Niemczyk" userId="15dd7359-e350-49ab-93c5-586a26f6b677" providerId="ADAL" clId="{BE8D37E0-4C49-450C-965D-8C00E255D1F5}" dt="2023-08-31T08:26:24.024" v="1610" actId="1037"/>
          <ac:picMkLst>
            <pc:docMk/>
            <pc:sldMk cId="2918220547" sldId="259"/>
            <ac:picMk id="15" creationId="{A013DAF8-06B1-5A92-6309-A583B9E52248}"/>
          </ac:picMkLst>
        </pc:picChg>
      </pc:sldChg>
      <pc:sldChg chg="addSp modSp add del mod ord">
        <pc:chgData name="Agata Niemczyk" userId="15dd7359-e350-49ab-93c5-586a26f6b677" providerId="ADAL" clId="{BE8D37E0-4C49-450C-965D-8C00E255D1F5}" dt="2023-08-31T08:12:27.901" v="644" actId="47"/>
        <pc:sldMkLst>
          <pc:docMk/>
          <pc:sldMk cId="2293048679" sldId="260"/>
        </pc:sldMkLst>
        <pc:spChg chg="mod">
          <ac:chgData name="Agata Niemczyk" userId="15dd7359-e350-49ab-93c5-586a26f6b677" providerId="ADAL" clId="{BE8D37E0-4C49-450C-965D-8C00E255D1F5}" dt="2023-08-31T07:57:27" v="525" actId="27636"/>
          <ac:spMkLst>
            <pc:docMk/>
            <pc:sldMk cId="2293048679" sldId="260"/>
            <ac:spMk id="2" creationId="{4D203747-2B9C-6841-558B-1540D2B9F517}"/>
          </ac:spMkLst>
        </pc:spChg>
        <pc:spChg chg="mod">
          <ac:chgData name="Agata Niemczyk" userId="15dd7359-e350-49ab-93c5-586a26f6b677" providerId="ADAL" clId="{BE8D37E0-4C49-450C-965D-8C00E255D1F5}" dt="2023-08-31T08:03:43.550" v="573" actId="20577"/>
          <ac:spMkLst>
            <pc:docMk/>
            <pc:sldMk cId="2293048679" sldId="260"/>
            <ac:spMk id="3" creationId="{065F7000-6974-43E8-9303-A20658CFE1AE}"/>
          </ac:spMkLst>
        </pc:spChg>
        <pc:spChg chg="add mod">
          <ac:chgData name="Agata Niemczyk" userId="15dd7359-e350-49ab-93c5-586a26f6b677" providerId="ADAL" clId="{BE8D37E0-4C49-450C-965D-8C00E255D1F5}" dt="2023-08-31T08:03:02.596" v="570"/>
          <ac:spMkLst>
            <pc:docMk/>
            <pc:sldMk cId="2293048679" sldId="260"/>
            <ac:spMk id="4" creationId="{CFCA0EB6-F5C2-261D-8CC8-41B834F86F26}"/>
          </ac:spMkLst>
        </pc:spChg>
      </pc:sldChg>
      <pc:sldChg chg="addSp delSp modSp add mod ord">
        <pc:chgData name="Agata Niemczyk" userId="15dd7359-e350-49ab-93c5-586a26f6b677" providerId="ADAL" clId="{BE8D37E0-4C49-450C-965D-8C00E255D1F5}" dt="2023-08-31T11:50:11.243" v="2808" actId="34135"/>
        <pc:sldMkLst>
          <pc:docMk/>
          <pc:sldMk cId="2976774706" sldId="261"/>
        </pc:sldMkLst>
        <pc:spChg chg="mod">
          <ac:chgData name="Agata Niemczyk" userId="15dd7359-e350-49ab-93c5-586a26f6b677" providerId="ADAL" clId="{BE8D37E0-4C49-450C-965D-8C00E255D1F5}" dt="2023-08-31T11:04:51.403" v="2191"/>
          <ac:spMkLst>
            <pc:docMk/>
            <pc:sldMk cId="2976774706" sldId="261"/>
            <ac:spMk id="2" creationId="{4D203747-2B9C-6841-558B-1540D2B9F517}"/>
          </ac:spMkLst>
        </pc:spChg>
        <pc:spChg chg="mod">
          <ac:chgData name="Agata Niemczyk" userId="15dd7359-e350-49ab-93c5-586a26f6b677" providerId="ADAL" clId="{BE8D37E0-4C49-450C-965D-8C00E255D1F5}" dt="2023-08-31T11:11:05.045" v="2332"/>
          <ac:spMkLst>
            <pc:docMk/>
            <pc:sldMk cId="2976774706" sldId="261"/>
            <ac:spMk id="3" creationId="{065F7000-6974-43E8-9303-A20658CFE1AE}"/>
          </ac:spMkLst>
        </pc:spChg>
        <pc:spChg chg="mod">
          <ac:chgData name="Agata Niemczyk" userId="15dd7359-e350-49ab-93c5-586a26f6b677" providerId="ADAL" clId="{BE8D37E0-4C49-450C-965D-8C00E255D1F5}" dt="2023-08-31T11:12:26.406" v="2358" actId="14100"/>
          <ac:spMkLst>
            <pc:docMk/>
            <pc:sldMk cId="2976774706" sldId="261"/>
            <ac:spMk id="4" creationId="{EFB0107F-AFB2-9FA3-94FD-57F2FA758D58}"/>
          </ac:spMkLst>
        </pc:spChg>
        <pc:spChg chg="add del">
          <ac:chgData name="Agata Niemczyk" userId="15dd7359-e350-49ab-93c5-586a26f6b677" providerId="ADAL" clId="{BE8D37E0-4C49-450C-965D-8C00E255D1F5}" dt="2023-08-31T08:09:03.517" v="619" actId="478"/>
          <ac:spMkLst>
            <pc:docMk/>
            <pc:sldMk cId="2976774706" sldId="261"/>
            <ac:spMk id="6" creationId="{6AE7540C-D69E-F616-E660-B5F5986DF1CB}"/>
          </ac:spMkLst>
        </pc:spChg>
        <pc:spChg chg="add del mod">
          <ac:chgData name="Agata Niemczyk" userId="15dd7359-e350-49ab-93c5-586a26f6b677" providerId="ADAL" clId="{BE8D37E0-4C49-450C-965D-8C00E255D1F5}" dt="2023-08-31T08:09:43.006" v="635" actId="478"/>
          <ac:spMkLst>
            <pc:docMk/>
            <pc:sldMk cId="2976774706" sldId="261"/>
            <ac:spMk id="7" creationId="{8A365DD9-D885-6B53-55AE-ED1CDB44AFDE}"/>
          </ac:spMkLst>
        </pc:spChg>
        <pc:spChg chg="add del mod ord">
          <ac:chgData name="Agata Niemczyk" userId="15dd7359-e350-49ab-93c5-586a26f6b677" providerId="ADAL" clId="{BE8D37E0-4C49-450C-965D-8C00E255D1F5}" dt="2023-08-31T11:50:02" v="2805" actId="478"/>
          <ac:spMkLst>
            <pc:docMk/>
            <pc:sldMk cId="2976774706" sldId="261"/>
            <ac:spMk id="8" creationId="{064F299A-6967-F2FC-9A7E-A0022F96FF39}"/>
          </ac:spMkLst>
        </pc:spChg>
        <pc:graphicFrameChg chg="add mod">
          <ac:chgData name="Agata Niemczyk" userId="15dd7359-e350-49ab-93c5-586a26f6b677" providerId="ADAL" clId="{BE8D37E0-4C49-450C-965D-8C00E255D1F5}" dt="2023-08-31T11:11:38.541" v="2336" actId="1076"/>
          <ac:graphicFrameMkLst>
            <pc:docMk/>
            <pc:sldMk cId="2976774706" sldId="261"/>
            <ac:graphicFrameMk id="5" creationId="{9989086E-3F1C-3B84-F006-DFB3CA644F82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12:00.778" v="2338"/>
          <ac:graphicFrameMkLst>
            <pc:docMk/>
            <pc:sldMk cId="2976774706" sldId="261"/>
            <ac:graphicFrameMk id="6" creationId="{47F44776-2DEF-430F-4132-24B512F670D4}"/>
          </ac:graphicFrameMkLst>
        </pc:graphicFrameChg>
        <pc:picChg chg="add del mod">
          <ac:chgData name="Agata Niemczyk" userId="15dd7359-e350-49ab-93c5-586a26f6b677" providerId="ADAL" clId="{BE8D37E0-4C49-450C-965D-8C00E255D1F5}" dt="2023-08-31T08:28:06.903" v="1650" actId="478"/>
          <ac:picMkLst>
            <pc:docMk/>
            <pc:sldMk cId="2976774706" sldId="261"/>
            <ac:picMk id="5" creationId="{B11D84D8-2E74-3655-CE25-2628E97213C2}"/>
          </ac:picMkLst>
        </pc:picChg>
        <pc:picChg chg="add del mod">
          <ac:chgData name="Agata Niemczyk" userId="15dd7359-e350-49ab-93c5-586a26f6b677" providerId="ADAL" clId="{BE8D37E0-4C49-450C-965D-8C00E255D1F5}" dt="2023-08-31T11:12:17.629" v="2345" actId="478"/>
          <ac:picMkLst>
            <pc:docMk/>
            <pc:sldMk cId="2976774706" sldId="261"/>
            <ac:picMk id="7" creationId="{C4F3CA6A-1FBB-F40B-86E4-2FF522939D49}"/>
          </ac:picMkLst>
        </pc:picChg>
        <pc:picChg chg="add mod modCrop">
          <ac:chgData name="Agata Niemczyk" userId="15dd7359-e350-49ab-93c5-586a26f6b677" providerId="ADAL" clId="{BE8D37E0-4C49-450C-965D-8C00E255D1F5}" dt="2023-08-31T08:10:27.507" v="638" actId="1076"/>
          <ac:picMkLst>
            <pc:docMk/>
            <pc:sldMk cId="2976774706" sldId="261"/>
            <ac:picMk id="9" creationId="{7254579A-9324-5016-9598-66A9064B0E40}"/>
          </ac:picMkLst>
        </pc:picChg>
        <pc:picChg chg="add mod ord">
          <ac:chgData name="Agata Niemczyk" userId="15dd7359-e350-49ab-93c5-586a26f6b677" providerId="ADAL" clId="{BE8D37E0-4C49-450C-965D-8C00E255D1F5}" dt="2023-08-31T11:50:11.243" v="2808" actId="34135"/>
          <ac:picMkLst>
            <pc:docMk/>
            <pc:sldMk cId="2976774706" sldId="261"/>
            <ac:picMk id="10" creationId="{1DD56CDA-6A93-A182-1CB1-8262FDE3CC12}"/>
          </ac:picMkLst>
        </pc:picChg>
        <pc:picChg chg="add del mod">
          <ac:chgData name="Agata Niemczyk" userId="15dd7359-e350-49ab-93c5-586a26f6b677" providerId="ADAL" clId="{BE8D37E0-4C49-450C-965D-8C00E255D1F5}" dt="2023-08-31T11:11:16.615" v="2333" actId="478"/>
          <ac:picMkLst>
            <pc:docMk/>
            <pc:sldMk cId="2976774706" sldId="261"/>
            <ac:picMk id="2050" creationId="{E146D992-8CE4-85BB-9530-E3F206044379}"/>
          </ac:picMkLst>
        </pc:picChg>
      </pc:sldChg>
      <pc:sldChg chg="new del">
        <pc:chgData name="Agata Niemczyk" userId="15dd7359-e350-49ab-93c5-586a26f6b677" providerId="ADAL" clId="{BE8D37E0-4C49-450C-965D-8C00E255D1F5}" dt="2023-08-31T08:00:20.161" v="539" actId="47"/>
        <pc:sldMkLst>
          <pc:docMk/>
          <pc:sldMk cId="4142569628" sldId="261"/>
        </pc:sldMkLst>
      </pc:sldChg>
      <pc:sldChg chg="new del">
        <pc:chgData name="Agata Niemczyk" userId="15dd7359-e350-49ab-93c5-586a26f6b677" providerId="ADAL" clId="{BE8D37E0-4C49-450C-965D-8C00E255D1F5}" dt="2023-08-31T08:27:52.130" v="1647" actId="47"/>
        <pc:sldMkLst>
          <pc:docMk/>
          <pc:sldMk cId="123561083" sldId="262"/>
        </pc:sldMkLst>
      </pc:sldChg>
      <pc:sldChg chg="add del">
        <pc:chgData name="Agata Niemczyk" userId="15dd7359-e350-49ab-93c5-586a26f6b677" providerId="ADAL" clId="{BE8D37E0-4C49-450C-965D-8C00E255D1F5}" dt="2023-08-31T08:28:01.509" v="1649" actId="47"/>
        <pc:sldMkLst>
          <pc:docMk/>
          <pc:sldMk cId="666716701" sldId="262"/>
        </pc:sldMkLst>
      </pc:sldChg>
      <pc:sldChg chg="addSp delSp modSp add mod ord">
        <pc:chgData name="Agata Niemczyk" userId="15dd7359-e350-49ab-93c5-586a26f6b677" providerId="ADAL" clId="{BE8D37E0-4C49-450C-965D-8C00E255D1F5}" dt="2023-08-31T11:49:06.265" v="2798" actId="34135"/>
        <pc:sldMkLst>
          <pc:docMk/>
          <pc:sldMk cId="3342073414" sldId="262"/>
        </pc:sldMkLst>
        <pc:spChg chg="mod">
          <ac:chgData name="Agata Niemczyk" userId="15dd7359-e350-49ab-93c5-586a26f6b677" providerId="ADAL" clId="{BE8D37E0-4C49-450C-965D-8C00E255D1F5}" dt="2023-08-31T11:05:00.961" v="2192"/>
          <ac:spMkLst>
            <pc:docMk/>
            <pc:sldMk cId="3342073414" sldId="262"/>
            <ac:spMk id="2" creationId="{6C99DFC4-46F8-7332-83BF-CC6DB5FE52A9}"/>
          </ac:spMkLst>
        </pc:spChg>
        <pc:spChg chg="del mod">
          <ac:chgData name="Agata Niemczyk" userId="15dd7359-e350-49ab-93c5-586a26f6b677" providerId="ADAL" clId="{BE8D37E0-4C49-450C-965D-8C00E255D1F5}" dt="2023-08-31T11:22:51.677" v="2509" actId="21"/>
          <ac:spMkLst>
            <pc:docMk/>
            <pc:sldMk cId="3342073414" sldId="262"/>
            <ac:spMk id="3" creationId="{FE4D16B3-7F9B-0931-8A29-F62FCA1BD3AB}"/>
          </ac:spMkLst>
        </pc:spChg>
        <pc:spChg chg="del mod">
          <ac:chgData name="Agata Niemczyk" userId="15dd7359-e350-49ab-93c5-586a26f6b677" providerId="ADAL" clId="{BE8D37E0-4C49-450C-965D-8C00E255D1F5}" dt="2023-08-31T11:13:41.764" v="2377" actId="478"/>
          <ac:spMkLst>
            <pc:docMk/>
            <pc:sldMk cId="3342073414" sldId="262"/>
            <ac:spMk id="4" creationId="{F86C01EE-999E-2CF0-1FE2-1704795DDFF5}"/>
          </ac:spMkLst>
        </pc:spChg>
        <pc:spChg chg="del">
          <ac:chgData name="Agata Niemczyk" userId="15dd7359-e350-49ab-93c5-586a26f6b677" providerId="ADAL" clId="{BE8D37E0-4C49-450C-965D-8C00E255D1F5}" dt="2023-08-31T08:31:03.415" v="1687" actId="478"/>
          <ac:spMkLst>
            <pc:docMk/>
            <pc:sldMk cId="3342073414" sldId="262"/>
            <ac:spMk id="9" creationId="{88B5C7DC-A195-A504-4FD9-5CC5088C25DF}"/>
          </ac:spMkLst>
        </pc:spChg>
        <pc:spChg chg="add del mod">
          <ac:chgData name="Agata Niemczyk" userId="15dd7359-e350-49ab-93c5-586a26f6b677" providerId="ADAL" clId="{BE8D37E0-4C49-450C-965D-8C00E255D1F5}" dt="2023-08-31T11:13:48.725" v="2379" actId="478"/>
          <ac:spMkLst>
            <pc:docMk/>
            <pc:sldMk cId="3342073414" sldId="262"/>
            <ac:spMk id="11" creationId="{235ECEBF-2CE8-BC13-21DB-2F27F9A79A0A}"/>
          </ac:spMkLst>
        </pc:spChg>
        <pc:spChg chg="del">
          <ac:chgData name="Agata Niemczyk" userId="15dd7359-e350-49ab-93c5-586a26f6b677" providerId="ADAL" clId="{BE8D37E0-4C49-450C-965D-8C00E255D1F5}" dt="2023-08-31T08:31:01.320" v="1686" actId="478"/>
          <ac:spMkLst>
            <pc:docMk/>
            <pc:sldMk cId="3342073414" sldId="262"/>
            <ac:spMk id="12" creationId="{2953D6D0-F113-A358-BF36-5ED35EDF6403}"/>
          </ac:spMkLst>
        </pc:spChg>
        <pc:spChg chg="del">
          <ac:chgData name="Agata Niemczyk" userId="15dd7359-e350-49ab-93c5-586a26f6b677" providerId="ADAL" clId="{BE8D37E0-4C49-450C-965D-8C00E255D1F5}" dt="2023-08-31T08:31:12.328" v="1690" actId="478"/>
          <ac:spMkLst>
            <pc:docMk/>
            <pc:sldMk cId="3342073414" sldId="262"/>
            <ac:spMk id="13" creationId="{14EBD3EC-5320-735C-4C37-AFFFB2FF0238}"/>
          </ac:spMkLst>
        </pc:spChg>
        <pc:spChg chg="add del mod">
          <ac:chgData name="Agata Niemczyk" userId="15dd7359-e350-49ab-93c5-586a26f6b677" providerId="ADAL" clId="{BE8D37E0-4C49-450C-965D-8C00E255D1F5}" dt="2023-08-31T11:13:59.886" v="2383" actId="478"/>
          <ac:spMkLst>
            <pc:docMk/>
            <pc:sldMk cId="3342073414" sldId="262"/>
            <ac:spMk id="16" creationId="{08DBB798-81B6-513A-341F-F9999947F78C}"/>
          </ac:spMkLst>
        </pc:spChg>
        <pc:spChg chg="add del mod">
          <ac:chgData name="Agata Niemczyk" userId="15dd7359-e350-49ab-93c5-586a26f6b677" providerId="ADAL" clId="{BE8D37E0-4C49-450C-965D-8C00E255D1F5}" dt="2023-08-31T11:20:05.846" v="2447" actId="478"/>
          <ac:spMkLst>
            <pc:docMk/>
            <pc:sldMk cId="3342073414" sldId="262"/>
            <ac:spMk id="17" creationId="{AD2354D7-C494-DE71-1457-8AED3F834959}"/>
          </ac:spMkLst>
        </pc:spChg>
        <pc:spChg chg="del">
          <ac:chgData name="Agata Niemczyk" userId="15dd7359-e350-49ab-93c5-586a26f6b677" providerId="ADAL" clId="{BE8D37E0-4C49-450C-965D-8C00E255D1F5}" dt="2023-08-31T08:31:15.191" v="1693" actId="478"/>
          <ac:spMkLst>
            <pc:docMk/>
            <pc:sldMk cId="3342073414" sldId="262"/>
            <ac:spMk id="17" creationId="{CF034BC7-6039-6FDB-CD32-65AC479EFB10}"/>
          </ac:spMkLst>
        </pc:spChg>
        <pc:spChg chg="add mod">
          <ac:chgData name="Agata Niemczyk" userId="15dd7359-e350-49ab-93c5-586a26f6b677" providerId="ADAL" clId="{BE8D37E0-4C49-450C-965D-8C00E255D1F5}" dt="2023-08-31T11:22:53.015" v="2510"/>
          <ac:spMkLst>
            <pc:docMk/>
            <pc:sldMk cId="3342073414" sldId="262"/>
            <ac:spMk id="21" creationId="{6ED1A550-ECAF-315A-B799-CAAFC472306C}"/>
          </ac:spMkLst>
        </pc:spChg>
        <pc:spChg chg="add mod">
          <ac:chgData name="Agata Niemczyk" userId="15dd7359-e350-49ab-93c5-586a26f6b677" providerId="ADAL" clId="{BE8D37E0-4C49-450C-965D-8C00E255D1F5}" dt="2023-08-31T11:23:11.395" v="2517" actId="1076"/>
          <ac:spMkLst>
            <pc:docMk/>
            <pc:sldMk cId="3342073414" sldId="262"/>
            <ac:spMk id="22" creationId="{E2701678-DA71-26A6-C42D-B601C166607A}"/>
          </ac:spMkLst>
        </pc:spChg>
        <pc:spChg chg="add del mod ord">
          <ac:chgData name="Agata Niemczyk" userId="15dd7359-e350-49ab-93c5-586a26f6b677" providerId="ADAL" clId="{BE8D37E0-4C49-450C-965D-8C00E255D1F5}" dt="2023-08-31T11:47:35.086" v="2749" actId="478"/>
          <ac:spMkLst>
            <pc:docMk/>
            <pc:sldMk cId="3342073414" sldId="262"/>
            <ac:spMk id="23" creationId="{FF1F7437-143A-C669-3CD3-EE915DD26583}"/>
          </ac:spMkLst>
        </pc:spChg>
        <pc:spChg chg="add del mod">
          <ac:chgData name="Agata Niemczyk" userId="15dd7359-e350-49ab-93c5-586a26f6b677" providerId="ADAL" clId="{BE8D37E0-4C49-450C-965D-8C00E255D1F5}" dt="2023-08-31T11:48:12.719" v="2754"/>
          <ac:spMkLst>
            <pc:docMk/>
            <pc:sldMk cId="3342073414" sldId="262"/>
            <ac:spMk id="24" creationId="{3170F722-3517-5061-AE41-0E9DF557D35A}"/>
          </ac:spMkLst>
        </pc:spChg>
        <pc:graphicFrameChg chg="add del mod">
          <ac:chgData name="Agata Niemczyk" userId="15dd7359-e350-49ab-93c5-586a26f6b677" providerId="ADAL" clId="{BE8D37E0-4C49-450C-965D-8C00E255D1F5}" dt="2023-08-31T11:13:27.765" v="2372" actId="478"/>
          <ac:graphicFrameMkLst>
            <pc:docMk/>
            <pc:sldMk cId="3342073414" sldId="262"/>
            <ac:graphicFrameMk id="5" creationId="{BF2AB809-580F-098C-FB69-D0C30CFEC21A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13:32.869" v="2374"/>
          <ac:graphicFrameMkLst>
            <pc:docMk/>
            <pc:sldMk cId="3342073414" sldId="262"/>
            <ac:graphicFrameMk id="6" creationId="{8FA7D051-043A-CA68-1EC8-868236C69E3D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18:04.129" v="2395"/>
          <ac:graphicFrameMkLst>
            <pc:docMk/>
            <pc:sldMk cId="3342073414" sldId="262"/>
            <ac:graphicFrameMk id="12" creationId="{E94E1541-16F3-52A6-8D8A-3B33D5FFACB3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18:09.228" v="2399"/>
          <ac:graphicFrameMkLst>
            <pc:docMk/>
            <pc:sldMk cId="3342073414" sldId="262"/>
            <ac:graphicFrameMk id="13" creationId="{4185BF48-1CFB-73DF-E84C-07C8BA63FB7E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18:46.693" v="2403" actId="478"/>
          <ac:graphicFrameMkLst>
            <pc:docMk/>
            <pc:sldMk cId="3342073414" sldId="262"/>
            <ac:graphicFrameMk id="14" creationId="{565144F6-41C6-E285-6871-9CADCD38E72E}"/>
          </ac:graphicFrameMkLst>
        </pc:graphicFrameChg>
        <pc:graphicFrameChg chg="add mod">
          <ac:chgData name="Agata Niemczyk" userId="15dd7359-e350-49ab-93c5-586a26f6b677" providerId="ADAL" clId="{BE8D37E0-4C49-450C-965D-8C00E255D1F5}" dt="2023-08-31T11:20:20.798" v="2485" actId="1038"/>
          <ac:graphicFrameMkLst>
            <pc:docMk/>
            <pc:sldMk cId="3342073414" sldId="262"/>
            <ac:graphicFrameMk id="15" creationId="{55E12435-810F-A638-2B13-07F305D8013B}"/>
          </ac:graphicFrameMkLst>
        </pc:graphicFrameChg>
        <pc:graphicFrameChg chg="add mod">
          <ac:chgData name="Agata Niemczyk" userId="15dd7359-e350-49ab-93c5-586a26f6b677" providerId="ADAL" clId="{BE8D37E0-4C49-450C-965D-8C00E255D1F5}" dt="2023-08-31T11:22:46.417" v="2508" actId="1076"/>
          <ac:graphicFrameMkLst>
            <pc:docMk/>
            <pc:sldMk cId="3342073414" sldId="262"/>
            <ac:graphicFrameMk id="18" creationId="{03422BC3-FA56-9199-8990-D33B49964173}"/>
          </ac:graphicFrameMkLst>
        </pc:graphicFrameChg>
        <pc:graphicFrameChg chg="add mod">
          <ac:chgData name="Agata Niemczyk" userId="15dd7359-e350-49ab-93c5-586a26f6b677" providerId="ADAL" clId="{BE8D37E0-4C49-450C-965D-8C00E255D1F5}" dt="2023-08-31T11:22:43.945" v="2507" actId="1076"/>
          <ac:graphicFrameMkLst>
            <pc:docMk/>
            <pc:sldMk cId="3342073414" sldId="262"/>
            <ac:graphicFrameMk id="19" creationId="{7480083C-FFE0-89D5-FCD1-70191C2B935B}"/>
          </ac:graphicFrameMkLst>
        </pc:graphicFrameChg>
        <pc:graphicFrameChg chg="add mod">
          <ac:chgData name="Agata Niemczyk" userId="15dd7359-e350-49ab-93c5-586a26f6b677" providerId="ADAL" clId="{BE8D37E0-4C49-450C-965D-8C00E255D1F5}" dt="2023-08-31T11:22:25.696" v="2504" actId="14100"/>
          <ac:graphicFrameMkLst>
            <pc:docMk/>
            <pc:sldMk cId="3342073414" sldId="262"/>
            <ac:graphicFrameMk id="20" creationId="{E54CF2E9-BC1F-C0EE-489F-FB34034F5AA3}"/>
          </ac:graphicFrameMkLst>
        </pc:graphicFrameChg>
        <pc:picChg chg="del">
          <ac:chgData name="Agata Niemczyk" userId="15dd7359-e350-49ab-93c5-586a26f6b677" providerId="ADAL" clId="{BE8D37E0-4C49-450C-965D-8C00E255D1F5}" dt="2023-08-31T08:30:59.497" v="1685" actId="478"/>
          <ac:picMkLst>
            <pc:docMk/>
            <pc:sldMk cId="3342073414" sldId="262"/>
            <ac:picMk id="5" creationId="{A32378EE-76E4-01BD-0B19-3CEDB2B4DE38}"/>
          </ac:picMkLst>
        </pc:picChg>
        <pc:picChg chg="del">
          <ac:chgData name="Agata Niemczyk" userId="15dd7359-e350-49ab-93c5-586a26f6b677" providerId="ADAL" clId="{BE8D37E0-4C49-450C-965D-8C00E255D1F5}" dt="2023-08-31T08:31:13.575" v="1692" actId="478"/>
          <ac:picMkLst>
            <pc:docMk/>
            <pc:sldMk cId="3342073414" sldId="262"/>
            <ac:picMk id="6" creationId="{E2391282-812B-2B72-A799-7C2A452B2E99}"/>
          </ac:picMkLst>
        </pc:picChg>
        <pc:picChg chg="add del mod">
          <ac:chgData name="Agata Niemczyk" userId="15dd7359-e350-49ab-93c5-586a26f6b677" providerId="ADAL" clId="{BE8D37E0-4C49-450C-965D-8C00E255D1F5}" dt="2023-08-31T11:14:30.845" v="2384" actId="478"/>
          <ac:picMkLst>
            <pc:docMk/>
            <pc:sldMk cId="3342073414" sldId="262"/>
            <ac:picMk id="7" creationId="{0C644CAF-C651-F6BF-D5F3-5EC2ED9C5717}"/>
          </ac:picMkLst>
        </pc:picChg>
        <pc:picChg chg="del">
          <ac:chgData name="Agata Niemczyk" userId="15dd7359-e350-49ab-93c5-586a26f6b677" providerId="ADAL" clId="{BE8D37E0-4C49-450C-965D-8C00E255D1F5}" dt="2023-08-31T08:31:04.255" v="1688" actId="478"/>
          <ac:picMkLst>
            <pc:docMk/>
            <pc:sldMk cId="3342073414" sldId="262"/>
            <ac:picMk id="7" creationId="{66AC4074-F724-C7C8-A151-CB1140341531}"/>
          </ac:picMkLst>
        </pc:picChg>
        <pc:picChg chg="del">
          <ac:chgData name="Agata Niemczyk" userId="15dd7359-e350-49ab-93c5-586a26f6b677" providerId="ADAL" clId="{BE8D37E0-4C49-450C-965D-8C00E255D1F5}" dt="2023-08-31T08:31:12.895" v="1691" actId="478"/>
          <ac:picMkLst>
            <pc:docMk/>
            <pc:sldMk cId="3342073414" sldId="262"/>
            <ac:picMk id="8" creationId="{4AC5325F-6F83-D0EA-379A-F3A8EB38DE86}"/>
          </ac:picMkLst>
        </pc:picChg>
        <pc:picChg chg="add del mod">
          <ac:chgData name="Agata Niemczyk" userId="15dd7359-e350-49ab-93c5-586a26f6b677" providerId="ADAL" clId="{BE8D37E0-4C49-450C-965D-8C00E255D1F5}" dt="2023-08-31T11:17:17.613" v="2391" actId="478"/>
          <ac:picMkLst>
            <pc:docMk/>
            <pc:sldMk cId="3342073414" sldId="262"/>
            <ac:picMk id="9" creationId="{90A09214-D06B-60D8-440F-FE569126C8CA}"/>
          </ac:picMkLst>
        </pc:picChg>
        <pc:picChg chg="add del mod">
          <ac:chgData name="Agata Niemczyk" userId="15dd7359-e350-49ab-93c5-586a26f6b677" providerId="ADAL" clId="{BE8D37E0-4C49-450C-965D-8C00E255D1F5}" dt="2023-08-31T11:13:46.902" v="2378" actId="478"/>
          <ac:picMkLst>
            <pc:docMk/>
            <pc:sldMk cId="3342073414" sldId="262"/>
            <ac:picMk id="10" creationId="{435A28FF-B774-7BED-C382-48E35300450F}"/>
          </ac:picMkLst>
        </pc:picChg>
        <pc:picChg chg="del">
          <ac:chgData name="Agata Niemczyk" userId="15dd7359-e350-49ab-93c5-586a26f6b677" providerId="ADAL" clId="{BE8D37E0-4C49-450C-965D-8C00E255D1F5}" dt="2023-08-31T08:31:15.823" v="1694" actId="478"/>
          <ac:picMkLst>
            <pc:docMk/>
            <pc:sldMk cId="3342073414" sldId="262"/>
            <ac:picMk id="14" creationId="{A543AC0A-D7DA-8219-3BAC-FF7DBA36A761}"/>
          </ac:picMkLst>
        </pc:picChg>
        <pc:picChg chg="del">
          <ac:chgData name="Agata Niemczyk" userId="15dd7359-e350-49ab-93c5-586a26f6b677" providerId="ADAL" clId="{BE8D37E0-4C49-450C-965D-8C00E255D1F5}" dt="2023-08-31T08:31:16.351" v="1695" actId="478"/>
          <ac:picMkLst>
            <pc:docMk/>
            <pc:sldMk cId="3342073414" sldId="262"/>
            <ac:picMk id="15" creationId="{A013DAF8-06B1-5A92-6309-A583B9E52248}"/>
          </ac:picMkLst>
        </pc:picChg>
        <pc:picChg chg="add mod ord">
          <ac:chgData name="Agata Niemczyk" userId="15dd7359-e350-49ab-93c5-586a26f6b677" providerId="ADAL" clId="{BE8D37E0-4C49-450C-965D-8C00E255D1F5}" dt="2023-08-31T11:49:06.265" v="2798" actId="34135"/>
          <ac:picMkLst>
            <pc:docMk/>
            <pc:sldMk cId="3342073414" sldId="262"/>
            <ac:picMk id="25" creationId="{7869492E-3200-EC0E-723C-6F6060972A25}"/>
          </ac:picMkLst>
        </pc:picChg>
      </pc:sldChg>
      <pc:sldChg chg="addSp delSp modSp add mod">
        <pc:chgData name="Agata Niemczyk" userId="15dd7359-e350-49ab-93c5-586a26f6b677" providerId="ADAL" clId="{BE8D37E0-4C49-450C-965D-8C00E255D1F5}" dt="2023-08-31T11:49:27.804" v="2802" actId="167"/>
        <pc:sldMkLst>
          <pc:docMk/>
          <pc:sldMk cId="455196113" sldId="263"/>
        </pc:sldMkLst>
        <pc:spChg chg="mod">
          <ac:chgData name="Agata Niemczyk" userId="15dd7359-e350-49ab-93c5-586a26f6b677" providerId="ADAL" clId="{BE8D37E0-4C49-450C-965D-8C00E255D1F5}" dt="2023-08-31T11:27:52.936" v="2592" actId="14100"/>
          <ac:spMkLst>
            <pc:docMk/>
            <pc:sldMk cId="455196113" sldId="263"/>
            <ac:spMk id="3" creationId="{FE4D16B3-7F9B-0931-8A29-F62FCA1BD3AB}"/>
          </ac:spMkLst>
        </pc:spChg>
        <pc:spChg chg="add mod">
          <ac:chgData name="Agata Niemczyk" userId="15dd7359-e350-49ab-93c5-586a26f6b677" providerId="ADAL" clId="{BE8D37E0-4C49-450C-965D-8C00E255D1F5}" dt="2023-08-31T11:32:25.417" v="2638" actId="20577"/>
          <ac:spMkLst>
            <pc:docMk/>
            <pc:sldMk cId="455196113" sldId="263"/>
            <ac:spMk id="15" creationId="{44D429B1-987A-B0C1-B36D-5748F1A10722}"/>
          </ac:spMkLst>
        </pc:spChg>
        <pc:graphicFrameChg chg="add del mod">
          <ac:chgData name="Agata Niemczyk" userId="15dd7359-e350-49ab-93c5-586a26f6b677" providerId="ADAL" clId="{BE8D37E0-4C49-450C-965D-8C00E255D1F5}" dt="2023-08-31T11:25:15.838" v="2527" actId="478"/>
          <ac:graphicFrameMkLst>
            <pc:docMk/>
            <pc:sldMk cId="455196113" sldId="263"/>
            <ac:graphicFrameMk id="4" creationId="{85694A6B-A0A1-86A3-9721-9BEFB6F6BACF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25:26.656" v="2531"/>
          <ac:graphicFrameMkLst>
            <pc:docMk/>
            <pc:sldMk cId="455196113" sldId="263"/>
            <ac:graphicFrameMk id="5" creationId="{5DDB6B88-4F1A-4988-C22E-1A212F880D0D}"/>
          </ac:graphicFrameMkLst>
        </pc:graphicFrameChg>
        <pc:graphicFrameChg chg="add mod">
          <ac:chgData name="Agata Niemczyk" userId="15dd7359-e350-49ab-93c5-586a26f6b677" providerId="ADAL" clId="{BE8D37E0-4C49-450C-965D-8C00E255D1F5}" dt="2023-08-31T11:27:35.869" v="2561" actId="1076"/>
          <ac:graphicFrameMkLst>
            <pc:docMk/>
            <pc:sldMk cId="455196113" sldId="263"/>
            <ac:graphicFrameMk id="7" creationId="{9DAAE1F3-A750-6528-3D34-4890E763BA3E}"/>
          </ac:graphicFrameMkLst>
        </pc:graphicFrameChg>
        <pc:graphicFrameChg chg="add del mod">
          <ac:chgData name="Agata Niemczyk" userId="15dd7359-e350-49ab-93c5-586a26f6b677" providerId="ADAL" clId="{BE8D37E0-4C49-450C-965D-8C00E255D1F5}" dt="2023-08-31T11:26:22.563" v="2548"/>
          <ac:graphicFrameMkLst>
            <pc:docMk/>
            <pc:sldMk cId="455196113" sldId="263"/>
            <ac:graphicFrameMk id="8" creationId="{1C708708-189F-13D5-3126-1FA18F89857D}"/>
          </ac:graphicFrameMkLst>
        </pc:graphicFrameChg>
        <pc:picChg chg="add del">
          <ac:chgData name="Agata Niemczyk" userId="15dd7359-e350-49ab-93c5-586a26f6b677" providerId="ADAL" clId="{BE8D37E0-4C49-450C-965D-8C00E255D1F5}" dt="2023-08-31T11:25:34.679" v="2533" actId="478"/>
          <ac:picMkLst>
            <pc:docMk/>
            <pc:sldMk cId="455196113" sldId="263"/>
            <ac:picMk id="6" creationId="{DC9B9622-29EF-C576-BA9F-3D5215A71FCE}"/>
          </ac:picMkLst>
        </pc:picChg>
        <pc:picChg chg="del mod">
          <ac:chgData name="Agata Niemczyk" userId="15dd7359-e350-49ab-93c5-586a26f6b677" providerId="ADAL" clId="{BE8D37E0-4C49-450C-965D-8C00E255D1F5}" dt="2023-08-31T11:23:39.703" v="2520" actId="478"/>
          <ac:picMkLst>
            <pc:docMk/>
            <pc:sldMk cId="455196113" sldId="263"/>
            <ac:picMk id="9" creationId="{90A09214-D06B-60D8-440F-FE569126C8CA}"/>
          </ac:picMkLst>
        </pc:picChg>
        <pc:picChg chg="add del mod">
          <ac:chgData name="Agata Niemczyk" userId="15dd7359-e350-49ab-93c5-586a26f6b677" providerId="ADAL" clId="{BE8D37E0-4C49-450C-965D-8C00E255D1F5}" dt="2023-08-31T11:26:30.342" v="2552" actId="478"/>
          <ac:picMkLst>
            <pc:docMk/>
            <pc:sldMk cId="455196113" sldId="263"/>
            <ac:picMk id="10" creationId="{3C76ED13-B8FE-9E36-A793-6E85BF72F782}"/>
          </ac:picMkLst>
        </pc:picChg>
        <pc:picChg chg="add del mod">
          <ac:chgData name="Agata Niemczyk" userId="15dd7359-e350-49ab-93c5-586a26f6b677" providerId="ADAL" clId="{BE8D37E0-4C49-450C-965D-8C00E255D1F5}" dt="2023-08-31T11:28:02.830" v="2594" actId="478"/>
          <ac:picMkLst>
            <pc:docMk/>
            <pc:sldMk cId="455196113" sldId="263"/>
            <ac:picMk id="12" creationId="{06D8AD12-9D31-2639-5E56-51F034F68635}"/>
          </ac:picMkLst>
        </pc:picChg>
        <pc:picChg chg="add mod">
          <ac:chgData name="Agata Niemczyk" userId="15dd7359-e350-49ab-93c5-586a26f6b677" providerId="ADAL" clId="{BE8D37E0-4C49-450C-965D-8C00E255D1F5}" dt="2023-08-31T11:27:58.649" v="2593" actId="1076"/>
          <ac:picMkLst>
            <pc:docMk/>
            <pc:sldMk cId="455196113" sldId="263"/>
            <ac:picMk id="14" creationId="{2453CAB4-E8AD-5BC3-EFC7-BF4D3FEC2CA2}"/>
          </ac:picMkLst>
        </pc:picChg>
        <pc:picChg chg="add mod ord">
          <ac:chgData name="Agata Niemczyk" userId="15dd7359-e350-49ab-93c5-586a26f6b677" providerId="ADAL" clId="{BE8D37E0-4C49-450C-965D-8C00E255D1F5}" dt="2023-08-31T11:49:27.804" v="2802" actId="167"/>
          <ac:picMkLst>
            <pc:docMk/>
            <pc:sldMk cId="455196113" sldId="263"/>
            <ac:picMk id="16" creationId="{5B85F3E6-F59D-35D4-CCAC-E7B2DA5805A6}"/>
          </ac:picMkLst>
        </pc:picChg>
      </pc:sldChg>
      <pc:sldChg chg="addSp delSp modSp add mod">
        <pc:chgData name="Agata Niemczyk" userId="15dd7359-e350-49ab-93c5-586a26f6b677" providerId="ADAL" clId="{BE8D37E0-4C49-450C-965D-8C00E255D1F5}" dt="2023-08-31T11:49:41.913" v="2804" actId="34135"/>
        <pc:sldMkLst>
          <pc:docMk/>
          <pc:sldMk cId="1770345662" sldId="264"/>
        </pc:sldMkLst>
        <pc:spChg chg="mod">
          <ac:chgData name="Agata Niemczyk" userId="15dd7359-e350-49ab-93c5-586a26f6b677" providerId="ADAL" clId="{BE8D37E0-4C49-450C-965D-8C00E255D1F5}" dt="2023-08-31T11:37:53.556" v="2700" actId="1076"/>
          <ac:spMkLst>
            <pc:docMk/>
            <pc:sldMk cId="1770345662" sldId="264"/>
            <ac:spMk id="3" creationId="{FE4D16B3-7F9B-0931-8A29-F62FCA1BD3AB}"/>
          </ac:spMkLst>
        </pc:spChg>
        <pc:spChg chg="mod">
          <ac:chgData name="Agata Niemczyk" userId="15dd7359-e350-49ab-93c5-586a26f6b677" providerId="ADAL" clId="{BE8D37E0-4C49-450C-965D-8C00E255D1F5}" dt="2023-08-31T11:37:23.295" v="2699" actId="1035"/>
          <ac:spMkLst>
            <pc:docMk/>
            <pc:sldMk cId="1770345662" sldId="264"/>
            <ac:spMk id="15" creationId="{44D429B1-987A-B0C1-B36D-5748F1A10722}"/>
          </ac:spMkLst>
        </pc:spChg>
        <pc:graphicFrameChg chg="del">
          <ac:chgData name="Agata Niemczyk" userId="15dd7359-e350-49ab-93c5-586a26f6b677" providerId="ADAL" clId="{BE8D37E0-4C49-450C-965D-8C00E255D1F5}" dt="2023-08-31T11:32:58.207" v="2641" actId="478"/>
          <ac:graphicFrameMkLst>
            <pc:docMk/>
            <pc:sldMk cId="1770345662" sldId="264"/>
            <ac:graphicFrameMk id="7" creationId="{9DAAE1F3-A750-6528-3D34-4890E763BA3E}"/>
          </ac:graphicFrameMkLst>
        </pc:graphicFrameChg>
        <pc:picChg chg="add mod modCrop">
          <ac:chgData name="Agata Niemczyk" userId="15dd7359-e350-49ab-93c5-586a26f6b677" providerId="ADAL" clId="{BE8D37E0-4C49-450C-965D-8C00E255D1F5}" dt="2023-08-31T11:35:11.764" v="2679" actId="1076"/>
          <ac:picMkLst>
            <pc:docMk/>
            <pc:sldMk cId="1770345662" sldId="264"/>
            <ac:picMk id="5" creationId="{5969C93E-DEF4-1505-60D9-0EA256F928CD}"/>
          </ac:picMkLst>
        </pc:picChg>
        <pc:picChg chg="add mod modCrop">
          <ac:chgData name="Agata Niemczyk" userId="15dd7359-e350-49ab-93c5-586a26f6b677" providerId="ADAL" clId="{BE8D37E0-4C49-450C-965D-8C00E255D1F5}" dt="2023-08-31T11:35:04.170" v="2677" actId="1076"/>
          <ac:picMkLst>
            <pc:docMk/>
            <pc:sldMk cId="1770345662" sldId="264"/>
            <ac:picMk id="6" creationId="{B5E85319-D3ED-50F1-BD68-E8A784631409}"/>
          </ac:picMkLst>
        </pc:picChg>
        <pc:picChg chg="add mod modCrop">
          <ac:chgData name="Agata Niemczyk" userId="15dd7359-e350-49ab-93c5-586a26f6b677" providerId="ADAL" clId="{BE8D37E0-4C49-450C-965D-8C00E255D1F5}" dt="2023-08-31T11:35:04.170" v="2677" actId="1076"/>
          <ac:picMkLst>
            <pc:docMk/>
            <pc:sldMk cId="1770345662" sldId="264"/>
            <ac:picMk id="8" creationId="{D6588F88-42C7-FE3D-1989-09DA60AED109}"/>
          </ac:picMkLst>
        </pc:picChg>
        <pc:picChg chg="add mod ord">
          <ac:chgData name="Agata Niemczyk" userId="15dd7359-e350-49ab-93c5-586a26f6b677" providerId="ADAL" clId="{BE8D37E0-4C49-450C-965D-8C00E255D1F5}" dt="2023-08-31T11:49:41.913" v="2804" actId="34135"/>
          <ac:picMkLst>
            <pc:docMk/>
            <pc:sldMk cId="1770345662" sldId="264"/>
            <ac:picMk id="9" creationId="{6F842BD2-CFC7-8F54-4569-0679D5D3BC8D}"/>
          </ac:picMkLst>
        </pc:picChg>
        <pc:picChg chg="del">
          <ac:chgData name="Agata Niemczyk" userId="15dd7359-e350-49ab-93c5-586a26f6b677" providerId="ADAL" clId="{BE8D37E0-4C49-450C-965D-8C00E255D1F5}" dt="2023-08-31T11:32:59.085" v="2642" actId="478"/>
          <ac:picMkLst>
            <pc:docMk/>
            <pc:sldMk cId="1770345662" sldId="264"/>
            <ac:picMk id="14" creationId="{2453CAB4-E8AD-5BC3-EFC7-BF4D3FEC2CA2}"/>
          </ac:picMkLst>
        </pc:picChg>
      </pc:sldChg>
      <pc:sldMasterChg chg="addSp delSp modSp mod delSldLayout modSldLayout sldLayoutOrd">
        <pc:chgData name="Agata Niemczyk" userId="15dd7359-e350-49ab-93c5-586a26f6b677" providerId="ADAL" clId="{BE8D37E0-4C49-450C-965D-8C00E255D1F5}" dt="2023-08-31T09:01:48.193" v="1751" actId="207"/>
        <pc:sldMasterMkLst>
          <pc:docMk/>
          <pc:sldMasterMk cId="3017428688" sldId="2147483648"/>
        </pc:sldMasterMkLst>
        <pc:spChg chg="del mod">
          <ac:chgData name="Agata Niemczyk" userId="15dd7359-e350-49ab-93c5-586a26f6b677" providerId="ADAL" clId="{BE8D37E0-4C49-450C-965D-8C00E255D1F5}" dt="2023-08-31T07:45:59.717" v="460" actId="478"/>
          <ac:spMkLst>
            <pc:docMk/>
            <pc:sldMasterMk cId="3017428688" sldId="2147483648"/>
            <ac:spMk id="2" creationId="{C8957149-467F-27A5-241B-E2D3096C45C2}"/>
          </ac:spMkLst>
        </pc:spChg>
        <pc:spChg chg="del">
          <ac:chgData name="Agata Niemczyk" userId="15dd7359-e350-49ab-93c5-586a26f6b677" providerId="ADAL" clId="{BE8D37E0-4C49-450C-965D-8C00E255D1F5}" dt="2023-08-31T07:40:29.507" v="366" actId="478"/>
          <ac:spMkLst>
            <pc:docMk/>
            <pc:sldMasterMk cId="3017428688" sldId="2147483648"/>
            <ac:spMk id="4" creationId="{431BB497-F0D5-A65B-F61D-6DF917E1E490}"/>
          </ac:spMkLst>
        </pc:spChg>
        <pc:spChg chg="add del mod">
          <ac:chgData name="Agata Niemczyk" userId="15dd7359-e350-49ab-93c5-586a26f6b677" providerId="ADAL" clId="{BE8D37E0-4C49-450C-965D-8C00E255D1F5}" dt="2023-08-31T07:41:07.397" v="387" actId="478"/>
          <ac:spMkLst>
            <pc:docMk/>
            <pc:sldMasterMk cId="3017428688" sldId="2147483648"/>
            <ac:spMk id="5" creationId="{DC77AED5-45E4-478E-87FF-1009D676C419}"/>
          </ac:spMkLst>
        </pc:spChg>
        <pc:spChg chg="add del">
          <ac:chgData name="Agata Niemczyk" userId="15dd7359-e350-49ab-93c5-586a26f6b677" providerId="ADAL" clId="{BE8D37E0-4C49-450C-965D-8C00E255D1F5}" dt="2023-08-31T07:40:39.021" v="371" actId="478"/>
          <ac:spMkLst>
            <pc:docMk/>
            <pc:sldMasterMk cId="3017428688" sldId="2147483648"/>
            <ac:spMk id="6" creationId="{CAC253B4-4672-E8A4-7093-5F560A237CF2}"/>
          </ac:spMkLst>
        </pc:spChg>
        <pc:spChg chg="add mod">
          <ac:chgData name="Agata Niemczyk" userId="15dd7359-e350-49ab-93c5-586a26f6b677" providerId="ADAL" clId="{BE8D37E0-4C49-450C-965D-8C00E255D1F5}" dt="2023-08-31T07:18:27.484" v="6"/>
          <ac:spMkLst>
            <pc:docMk/>
            <pc:sldMasterMk cId="3017428688" sldId="2147483648"/>
            <ac:spMk id="8" creationId="{F5317895-64C4-99BA-D685-6AB1AC218C02}"/>
          </ac:spMkLst>
        </pc:spChg>
        <pc:spChg chg="add mod">
          <ac:chgData name="Agata Niemczyk" userId="15dd7359-e350-49ab-93c5-586a26f6b677" providerId="ADAL" clId="{BE8D37E0-4C49-450C-965D-8C00E255D1F5}" dt="2023-08-31T07:18:27.484" v="6"/>
          <ac:spMkLst>
            <pc:docMk/>
            <pc:sldMasterMk cId="3017428688" sldId="2147483648"/>
            <ac:spMk id="9" creationId="{7EC872F7-EE2B-C147-081E-32FC5FBBE6A8}"/>
          </ac:spMkLst>
        </pc:spChg>
        <pc:spChg chg="add mod">
          <ac:chgData name="Agata Niemczyk" userId="15dd7359-e350-49ab-93c5-586a26f6b677" providerId="ADAL" clId="{BE8D37E0-4C49-450C-965D-8C00E255D1F5}" dt="2023-08-31T07:18:27.484" v="6"/>
          <ac:spMkLst>
            <pc:docMk/>
            <pc:sldMasterMk cId="3017428688" sldId="2147483648"/>
            <ac:spMk id="10" creationId="{EF0F10FA-C0AC-EEAB-3248-1DD395B4FCEF}"/>
          </ac:spMkLst>
        </pc:spChg>
        <pc:spChg chg="add mod">
          <ac:chgData name="Agata Niemczyk" userId="15dd7359-e350-49ab-93c5-586a26f6b677" providerId="ADAL" clId="{BE8D37E0-4C49-450C-965D-8C00E255D1F5}" dt="2023-08-31T07:18:27.484" v="6"/>
          <ac:spMkLst>
            <pc:docMk/>
            <pc:sldMasterMk cId="3017428688" sldId="2147483648"/>
            <ac:spMk id="11" creationId="{2FC88C2D-FAED-9F1F-B435-02A0646500B6}"/>
          </ac:spMkLst>
        </pc:spChg>
        <pc:spChg chg="add mod">
          <ac:chgData name="Agata Niemczyk" userId="15dd7359-e350-49ab-93c5-586a26f6b677" providerId="ADAL" clId="{BE8D37E0-4C49-450C-965D-8C00E255D1F5}" dt="2023-08-31T07:19:29.853" v="14" actId="207"/>
          <ac:spMkLst>
            <pc:docMk/>
            <pc:sldMasterMk cId="3017428688" sldId="2147483648"/>
            <ac:spMk id="13" creationId="{0B8A152F-8371-3704-E38B-E22B63A5E0D3}"/>
          </ac:spMkLst>
        </pc:spChg>
        <pc:spChg chg="add mod">
          <ac:chgData name="Agata Niemczyk" userId="15dd7359-e350-49ab-93c5-586a26f6b677" providerId="ADAL" clId="{BE8D37E0-4C49-450C-965D-8C00E255D1F5}" dt="2023-08-31T07:20:58.892" v="155" actId="207"/>
          <ac:spMkLst>
            <pc:docMk/>
            <pc:sldMasterMk cId="3017428688" sldId="2147483648"/>
            <ac:spMk id="14" creationId="{21A22D71-74A7-3480-EAFE-386F2244304C}"/>
          </ac:spMkLst>
        </pc:spChg>
        <pc:spChg chg="add mod">
          <ac:chgData name="Agata Niemczyk" userId="15dd7359-e350-49ab-93c5-586a26f6b677" providerId="ADAL" clId="{BE8D37E0-4C49-450C-965D-8C00E255D1F5}" dt="2023-08-31T07:21:01.036" v="157" actId="207"/>
          <ac:spMkLst>
            <pc:docMk/>
            <pc:sldMasterMk cId="3017428688" sldId="2147483648"/>
            <ac:spMk id="15" creationId="{C7FFEB1F-A94A-E603-8E8B-C3EF8AD12BD7}"/>
          </ac:spMkLst>
        </pc:spChg>
        <pc:spChg chg="add mod">
          <ac:chgData name="Agata Niemczyk" userId="15dd7359-e350-49ab-93c5-586a26f6b677" providerId="ADAL" clId="{BE8D37E0-4C49-450C-965D-8C00E255D1F5}" dt="2023-08-31T07:20:57.300" v="153" actId="207"/>
          <ac:spMkLst>
            <pc:docMk/>
            <pc:sldMasterMk cId="3017428688" sldId="2147483648"/>
            <ac:spMk id="16" creationId="{E6EA355D-A129-08CB-2E37-1DA8F8C18F25}"/>
          </ac:spMkLst>
        </pc:spChg>
        <pc:spChg chg="add del mod">
          <ac:chgData name="Agata Niemczyk" userId="15dd7359-e350-49ab-93c5-586a26f6b677" providerId="ADAL" clId="{BE8D37E0-4C49-450C-965D-8C00E255D1F5}" dt="2023-08-31T07:41:19.814" v="391"/>
          <ac:spMkLst>
            <pc:docMk/>
            <pc:sldMasterMk cId="3017428688" sldId="2147483648"/>
            <ac:spMk id="27" creationId="{0249F7A6-8C9D-8CA7-BE09-A3EB53C53C58}"/>
          </ac:spMkLst>
        </pc:spChg>
        <pc:spChg chg="add del mod">
          <ac:chgData name="Agata Niemczyk" userId="15dd7359-e350-49ab-93c5-586a26f6b677" providerId="ADAL" clId="{BE8D37E0-4C49-450C-965D-8C00E255D1F5}" dt="2023-08-31T09:01:35.516" v="1748" actId="21"/>
          <ac:spMkLst>
            <pc:docMk/>
            <pc:sldMasterMk cId="3017428688" sldId="2147483648"/>
            <ac:spMk id="28" creationId="{12052FFF-D969-AD0A-948F-EAF33AB04F9C}"/>
          </ac:spMkLst>
        </pc:spChg>
        <pc:grpChg chg="add mod">
          <ac:chgData name="Agata Niemczyk" userId="15dd7359-e350-49ab-93c5-586a26f6b677" providerId="ADAL" clId="{BE8D37E0-4C49-450C-965D-8C00E255D1F5}" dt="2023-08-31T07:18:27.484" v="6"/>
          <ac:grpSpMkLst>
            <pc:docMk/>
            <pc:sldMasterMk cId="3017428688" sldId="2147483648"/>
            <ac:grpSpMk id="7" creationId="{4BB336F3-DA93-218D-15A0-E488892588F0}"/>
          </ac:grpSpMkLst>
        </pc:grpChg>
        <pc:grpChg chg="add del mod ord">
          <ac:chgData name="Agata Niemczyk" userId="15dd7359-e350-49ab-93c5-586a26f6b677" providerId="ADAL" clId="{BE8D37E0-4C49-450C-965D-8C00E255D1F5}" dt="2023-08-31T07:46:23.385" v="461" actId="21"/>
          <ac:grpSpMkLst>
            <pc:docMk/>
            <pc:sldMasterMk cId="3017428688" sldId="2147483648"/>
            <ac:grpSpMk id="12" creationId="{D934C722-007B-7A79-1A41-432C76169201}"/>
          </ac:grpSpMkLst>
        </pc:grpChg>
        <pc:picChg chg="add del mod">
          <ac:chgData name="Agata Niemczyk" userId="15dd7359-e350-49ab-93c5-586a26f6b677" providerId="ADAL" clId="{BE8D37E0-4C49-450C-965D-8C00E255D1F5}" dt="2023-08-31T07:24:54.651" v="193" actId="478"/>
          <ac:picMkLst>
            <pc:docMk/>
            <pc:sldMasterMk cId="3017428688" sldId="2147483648"/>
            <ac:picMk id="18" creationId="{9B2BD07E-912D-C23D-7B03-8750652F6B41}"/>
          </ac:picMkLst>
        </pc:picChg>
        <pc:picChg chg="add del mod">
          <ac:chgData name="Agata Niemczyk" userId="15dd7359-e350-49ab-93c5-586a26f6b677" providerId="ADAL" clId="{BE8D37E0-4C49-450C-965D-8C00E255D1F5}" dt="2023-08-31T07:30:57.183" v="271" actId="21"/>
          <ac:picMkLst>
            <pc:docMk/>
            <pc:sldMasterMk cId="3017428688" sldId="2147483648"/>
            <ac:picMk id="20" creationId="{48CCD3BE-F472-71BE-46E0-4F773E7528EB}"/>
          </ac:picMkLst>
        </pc:picChg>
        <pc:picChg chg="add del mod">
          <ac:chgData name="Agata Niemczyk" userId="15dd7359-e350-49ab-93c5-586a26f6b677" providerId="ADAL" clId="{BE8D37E0-4C49-450C-965D-8C00E255D1F5}" dt="2023-08-31T07:36:38.459" v="314" actId="478"/>
          <ac:picMkLst>
            <pc:docMk/>
            <pc:sldMasterMk cId="3017428688" sldId="2147483648"/>
            <ac:picMk id="22" creationId="{370A4273-229E-53DC-7C73-40CF20D60D00}"/>
          </ac:picMkLst>
        </pc:picChg>
        <pc:picChg chg="add del mod">
          <ac:chgData name="Agata Niemczyk" userId="15dd7359-e350-49ab-93c5-586a26f6b677" providerId="ADAL" clId="{BE8D37E0-4C49-450C-965D-8C00E255D1F5}" dt="2023-08-31T07:28:22.984" v="207" actId="21"/>
          <ac:picMkLst>
            <pc:docMk/>
            <pc:sldMasterMk cId="3017428688" sldId="2147483648"/>
            <ac:picMk id="24" creationId="{DD4FA7C3-5435-DAAC-FB4A-DE19E5955D23}"/>
          </ac:picMkLst>
        </pc:picChg>
        <pc:picChg chg="add del mod">
          <ac:chgData name="Agata Niemczyk" userId="15dd7359-e350-49ab-93c5-586a26f6b677" providerId="ADAL" clId="{BE8D37E0-4C49-450C-965D-8C00E255D1F5}" dt="2023-08-31T07:36:52.953" v="316" actId="21"/>
          <ac:picMkLst>
            <pc:docMk/>
            <pc:sldMasterMk cId="3017428688" sldId="2147483648"/>
            <ac:picMk id="26" creationId="{8370A8F2-8020-F780-07E9-90D962B8C7AE}"/>
          </ac:picMkLst>
        </pc:picChg>
        <pc:sldLayoutChg chg="addSp delSp modSp mod ord">
          <pc:chgData name="Agata Niemczyk" userId="15dd7359-e350-49ab-93c5-586a26f6b677" providerId="ADAL" clId="{BE8D37E0-4C49-450C-965D-8C00E255D1F5}" dt="2023-08-31T09:01:48.193" v="1751" actId="207"/>
          <pc:sldLayoutMkLst>
            <pc:docMk/>
            <pc:sldMasterMk cId="3017428688" sldId="2147483648"/>
            <pc:sldLayoutMk cId="3969203331" sldId="2147483649"/>
          </pc:sldLayoutMkLst>
          <pc:spChg chg="mod">
            <ac:chgData name="Agata Niemczyk" userId="15dd7359-e350-49ab-93c5-586a26f6b677" providerId="ADAL" clId="{BE8D37E0-4C49-450C-965D-8C00E255D1F5}" dt="2023-08-31T07:56:55.047" v="516" actId="255"/>
            <ac:spMkLst>
              <pc:docMk/>
              <pc:sldMasterMk cId="3017428688" sldId="2147483648"/>
              <pc:sldLayoutMk cId="3969203331" sldId="2147483649"/>
              <ac:spMk id="2" creationId="{2A1CC8A6-18CC-7BF0-8239-9270D9CDC5CA}"/>
            </ac:spMkLst>
          </pc:spChg>
          <pc:spChg chg="mod">
            <ac:chgData name="Agata Niemczyk" userId="15dd7359-e350-49ab-93c5-586a26f6b677" providerId="ADAL" clId="{BE8D37E0-4C49-450C-965D-8C00E255D1F5}" dt="2023-08-31T09:00:40.289" v="1746" actId="207"/>
            <ac:spMkLst>
              <pc:docMk/>
              <pc:sldMasterMk cId="3017428688" sldId="2147483648"/>
              <pc:sldLayoutMk cId="3969203331" sldId="2147483649"/>
              <ac:spMk id="3" creationId="{B3DD390B-1C99-5BD8-9BA6-8A0DA05C0571}"/>
            </ac:spMkLst>
          </pc:spChg>
          <pc:spChg chg="del">
            <ac:chgData name="Agata Niemczyk" userId="15dd7359-e350-49ab-93c5-586a26f6b677" providerId="ADAL" clId="{BE8D37E0-4C49-450C-965D-8C00E255D1F5}" dt="2023-08-31T07:40:25.169" v="365" actId="478"/>
            <ac:spMkLst>
              <pc:docMk/>
              <pc:sldMasterMk cId="3017428688" sldId="2147483648"/>
              <pc:sldLayoutMk cId="3969203331" sldId="2147483649"/>
              <ac:spMk id="4" creationId="{FA69B677-B3DE-09C3-9248-DCF6D15B2DB4}"/>
            </ac:spMkLst>
          </pc:spChg>
          <pc:spChg chg="del">
            <ac:chgData name="Agata Niemczyk" userId="15dd7359-e350-49ab-93c5-586a26f6b677" providerId="ADAL" clId="{BE8D37E0-4C49-450C-965D-8C00E255D1F5}" dt="2023-08-31T07:42:36.987" v="418" actId="478"/>
            <ac:spMkLst>
              <pc:docMk/>
              <pc:sldMasterMk cId="3017428688" sldId="2147483648"/>
              <pc:sldLayoutMk cId="3969203331" sldId="2147483649"/>
              <ac:spMk id="5" creationId="{C81A66A7-A688-95BE-1EC5-8C7ECCA56416}"/>
            </ac:spMkLst>
          </pc:spChg>
          <pc:spChg chg="del">
            <ac:chgData name="Agata Niemczyk" userId="15dd7359-e350-49ab-93c5-586a26f6b677" providerId="ADAL" clId="{BE8D37E0-4C49-450C-965D-8C00E255D1F5}" dt="2023-08-31T07:42:38.140" v="419" actId="478"/>
            <ac:spMkLst>
              <pc:docMk/>
              <pc:sldMasterMk cId="3017428688" sldId="2147483648"/>
              <pc:sldLayoutMk cId="3969203331" sldId="2147483649"/>
              <ac:spMk id="6" creationId="{FF2856CB-EBD3-7F88-7A0D-DA54F3CF846C}"/>
            </ac:spMkLst>
          </pc:spChg>
          <pc:spChg chg="add mod ord">
            <ac:chgData name="Agata Niemczyk" userId="15dd7359-e350-49ab-93c5-586a26f6b677" providerId="ADAL" clId="{BE8D37E0-4C49-450C-965D-8C00E255D1F5}" dt="2023-08-31T07:38:19.974" v="332" actId="14100"/>
            <ac:spMkLst>
              <pc:docMk/>
              <pc:sldMasterMk cId="3017428688" sldId="2147483648"/>
              <pc:sldLayoutMk cId="3969203331" sldId="2147483649"/>
              <ac:spMk id="8" creationId="{5C018000-B4C3-C95F-6D95-2729DB2EEDEA}"/>
            </ac:spMkLst>
          </pc:spChg>
          <pc:spChg chg="add del mod">
            <ac:chgData name="Agata Niemczyk" userId="15dd7359-e350-49ab-93c5-586a26f6b677" providerId="ADAL" clId="{BE8D37E0-4C49-450C-965D-8C00E255D1F5}" dt="2023-08-31T07:58:12.086" v="526" actId="478"/>
            <ac:spMkLst>
              <pc:docMk/>
              <pc:sldMasterMk cId="3017428688" sldId="2147483648"/>
              <pc:sldLayoutMk cId="3969203331" sldId="2147483649"/>
              <ac:spMk id="15" creationId="{400C525E-5001-9308-365E-94ACF90F7BD5}"/>
            </ac:spMkLst>
          </pc:spChg>
          <pc:spChg chg="mod">
            <ac:chgData name="Agata Niemczyk" userId="15dd7359-e350-49ab-93c5-586a26f6b677" providerId="ADAL" clId="{BE8D37E0-4C49-450C-965D-8C00E255D1F5}" dt="2023-08-31T07:46:26.267" v="462"/>
            <ac:spMkLst>
              <pc:docMk/>
              <pc:sldMasterMk cId="3017428688" sldId="2147483648"/>
              <pc:sldLayoutMk cId="3969203331" sldId="2147483649"/>
              <ac:spMk id="23" creationId="{02F8304D-CE93-3543-7078-95EF26D244C7}"/>
            </ac:spMkLst>
          </pc:spChg>
          <pc:spChg chg="mod">
            <ac:chgData name="Agata Niemczyk" userId="15dd7359-e350-49ab-93c5-586a26f6b677" providerId="ADAL" clId="{BE8D37E0-4C49-450C-965D-8C00E255D1F5}" dt="2023-08-31T07:46:26.267" v="462"/>
            <ac:spMkLst>
              <pc:docMk/>
              <pc:sldMasterMk cId="3017428688" sldId="2147483648"/>
              <pc:sldLayoutMk cId="3969203331" sldId="2147483649"/>
              <ac:spMk id="24" creationId="{68124E9F-CAEA-4EFF-58C4-4C96CAEE1AA9}"/>
            </ac:spMkLst>
          </pc:spChg>
          <pc:spChg chg="mod">
            <ac:chgData name="Agata Niemczyk" userId="15dd7359-e350-49ab-93c5-586a26f6b677" providerId="ADAL" clId="{BE8D37E0-4C49-450C-965D-8C00E255D1F5}" dt="2023-08-31T07:46:26.267" v="462"/>
            <ac:spMkLst>
              <pc:docMk/>
              <pc:sldMasterMk cId="3017428688" sldId="2147483648"/>
              <pc:sldLayoutMk cId="3969203331" sldId="2147483649"/>
              <ac:spMk id="25" creationId="{69FE4369-5BBE-9B59-25A7-5B681EBBC4F2}"/>
            </ac:spMkLst>
          </pc:spChg>
          <pc:spChg chg="mod">
            <ac:chgData name="Agata Niemczyk" userId="15dd7359-e350-49ab-93c5-586a26f6b677" providerId="ADAL" clId="{BE8D37E0-4C49-450C-965D-8C00E255D1F5}" dt="2023-08-31T07:46:26.267" v="462"/>
            <ac:spMkLst>
              <pc:docMk/>
              <pc:sldMasterMk cId="3017428688" sldId="2147483648"/>
              <pc:sldLayoutMk cId="3969203331" sldId="2147483649"/>
              <ac:spMk id="26" creationId="{2C79EFCE-BF46-9975-93BB-566CE6DE1A24}"/>
            </ac:spMkLst>
          </pc:spChg>
          <pc:spChg chg="add del mod">
            <ac:chgData name="Agata Niemczyk" userId="15dd7359-e350-49ab-93c5-586a26f6b677" providerId="ADAL" clId="{BE8D37E0-4C49-450C-965D-8C00E255D1F5}" dt="2023-08-31T07:59:21.071" v="532" actId="478"/>
            <ac:spMkLst>
              <pc:docMk/>
              <pc:sldMasterMk cId="3017428688" sldId="2147483648"/>
              <pc:sldLayoutMk cId="3969203331" sldId="2147483649"/>
              <ac:spMk id="27" creationId="{C860D1B3-8709-FECE-CD11-E3C429ACF3D7}"/>
            </ac:spMkLst>
          </pc:spChg>
          <pc:spChg chg="add del mod">
            <ac:chgData name="Agata Niemczyk" userId="15dd7359-e350-49ab-93c5-586a26f6b677" providerId="ADAL" clId="{BE8D37E0-4C49-450C-965D-8C00E255D1F5}" dt="2023-08-31T08:01:29.662" v="541" actId="478"/>
            <ac:spMkLst>
              <pc:docMk/>
              <pc:sldMasterMk cId="3017428688" sldId="2147483648"/>
              <pc:sldLayoutMk cId="3969203331" sldId="2147483649"/>
              <ac:spMk id="28" creationId="{DE622D02-09BC-EC41-1D27-75769691D666}"/>
            </ac:spMkLst>
          </pc:spChg>
          <pc:spChg chg="add del">
            <ac:chgData name="Agata Niemczyk" userId="15dd7359-e350-49ab-93c5-586a26f6b677" providerId="ADAL" clId="{BE8D37E0-4C49-450C-965D-8C00E255D1F5}" dt="2023-08-31T08:01:23.462" v="540" actId="11529"/>
            <ac:spMkLst>
              <pc:docMk/>
              <pc:sldMasterMk cId="3017428688" sldId="2147483648"/>
              <pc:sldLayoutMk cId="3969203331" sldId="2147483649"/>
              <ac:spMk id="29" creationId="{97791B7C-5821-9DBA-EC56-217EBBB411D2}"/>
            </ac:spMkLst>
          </pc:spChg>
          <pc:spChg chg="add mod">
            <ac:chgData name="Agata Niemczyk" userId="15dd7359-e350-49ab-93c5-586a26f6b677" providerId="ADAL" clId="{BE8D37E0-4C49-450C-965D-8C00E255D1F5}" dt="2023-08-31T08:01:48.479" v="544" actId="404"/>
            <ac:spMkLst>
              <pc:docMk/>
              <pc:sldMasterMk cId="3017428688" sldId="2147483648"/>
              <pc:sldLayoutMk cId="3969203331" sldId="2147483649"/>
              <ac:spMk id="30" creationId="{16340BF6-087E-1F99-F808-E7B92784BD5D}"/>
            </ac:spMkLst>
          </pc:spChg>
          <pc:spChg chg="add mod">
            <ac:chgData name="Agata Niemczyk" userId="15dd7359-e350-49ab-93c5-586a26f6b677" providerId="ADAL" clId="{BE8D37E0-4C49-450C-965D-8C00E255D1F5}" dt="2023-08-31T09:01:48.193" v="1751" actId="207"/>
            <ac:spMkLst>
              <pc:docMk/>
              <pc:sldMasterMk cId="3017428688" sldId="2147483648"/>
              <pc:sldLayoutMk cId="3969203331" sldId="2147483649"/>
              <ac:spMk id="31" creationId="{00D509C1-4FFE-FEAB-EC33-B1B57457586C}"/>
            </ac:spMkLst>
          </pc:spChg>
          <pc:grpChg chg="add mod ord">
            <ac:chgData name="Agata Niemczyk" userId="15dd7359-e350-49ab-93c5-586a26f6b677" providerId="ADAL" clId="{BE8D37E0-4C49-450C-965D-8C00E255D1F5}" dt="2023-08-31T08:04:53.178" v="578" actId="14100"/>
            <ac:grpSpMkLst>
              <pc:docMk/>
              <pc:sldMasterMk cId="3017428688" sldId="2147483648"/>
              <pc:sldLayoutMk cId="3969203331" sldId="2147483649"/>
              <ac:grpSpMk id="22" creationId="{EF356E38-C2D8-8D16-933A-FCECDC1C6F77}"/>
            </ac:grpSpMkLst>
          </pc:grpChg>
          <pc:picChg chg="add mod">
            <ac:chgData name="Agata Niemczyk" userId="15dd7359-e350-49ab-93c5-586a26f6b677" providerId="ADAL" clId="{BE8D37E0-4C49-450C-965D-8C00E255D1F5}" dt="2023-08-31T07:38:12.268" v="331" actId="1037"/>
            <ac:picMkLst>
              <pc:docMk/>
              <pc:sldMasterMk cId="3017428688" sldId="2147483648"/>
              <pc:sldLayoutMk cId="3969203331" sldId="2147483649"/>
              <ac:picMk id="7" creationId="{B5A040C2-52E0-DF29-0BB6-04ABF748865E}"/>
            </ac:picMkLst>
          </pc:picChg>
          <pc:picChg chg="add del mod modCrop">
            <ac:chgData name="Agata Niemczyk" userId="15dd7359-e350-49ab-93c5-586a26f6b677" providerId="ADAL" clId="{BE8D37E0-4C49-450C-965D-8C00E255D1F5}" dt="2023-08-31T07:32:48.547" v="291" actId="478"/>
            <ac:picMkLst>
              <pc:docMk/>
              <pc:sldMasterMk cId="3017428688" sldId="2147483648"/>
              <pc:sldLayoutMk cId="3969203331" sldId="2147483649"/>
              <ac:picMk id="9" creationId="{66937CCD-DCF6-C547-FD87-A68198881B61}"/>
            </ac:picMkLst>
          </pc:picChg>
          <pc:picChg chg="add del mod">
            <ac:chgData name="Agata Niemczyk" userId="15dd7359-e350-49ab-93c5-586a26f6b677" providerId="ADAL" clId="{BE8D37E0-4C49-450C-965D-8C00E255D1F5}" dt="2023-08-31T07:35:10.794" v="295" actId="478"/>
            <ac:picMkLst>
              <pc:docMk/>
              <pc:sldMasterMk cId="3017428688" sldId="2147483648"/>
              <pc:sldLayoutMk cId="3969203331" sldId="2147483649"/>
              <ac:picMk id="10" creationId="{A6A64808-486E-20E8-D0EB-0660807B6134}"/>
            </ac:picMkLst>
          </pc:picChg>
          <pc:picChg chg="add del mod">
            <ac:chgData name="Agata Niemczyk" userId="15dd7359-e350-49ab-93c5-586a26f6b677" providerId="ADAL" clId="{BE8D37E0-4C49-450C-965D-8C00E255D1F5}" dt="2023-08-31T07:38:27.028" v="333" actId="478"/>
            <ac:picMkLst>
              <pc:docMk/>
              <pc:sldMasterMk cId="3017428688" sldId="2147483648"/>
              <pc:sldLayoutMk cId="3969203331" sldId="2147483649"/>
              <ac:picMk id="12" creationId="{F95E8D45-34CE-04BE-A310-AB687CDE99DA}"/>
            </ac:picMkLst>
          </pc:picChg>
          <pc:picChg chg="add del mod">
            <ac:chgData name="Agata Niemczyk" userId="15dd7359-e350-49ab-93c5-586a26f6b677" providerId="ADAL" clId="{BE8D37E0-4C49-450C-965D-8C00E255D1F5}" dt="2023-08-31T07:38:29.172" v="334" actId="478"/>
            <ac:picMkLst>
              <pc:docMk/>
              <pc:sldMasterMk cId="3017428688" sldId="2147483648"/>
              <pc:sldLayoutMk cId="3969203331" sldId="2147483649"/>
              <ac:picMk id="14" creationId="{0CC1AEE7-4907-C354-DC28-BC588C1CDADE}"/>
            </ac:picMkLst>
          </pc:picChg>
          <pc:picChg chg="add mod">
            <ac:chgData name="Agata Niemczyk" userId="15dd7359-e350-49ab-93c5-586a26f6b677" providerId="ADAL" clId="{BE8D37E0-4C49-450C-965D-8C00E255D1F5}" dt="2023-08-31T07:43:48.412" v="449" actId="1038"/>
            <ac:picMkLst>
              <pc:docMk/>
              <pc:sldMasterMk cId="3017428688" sldId="2147483648"/>
              <pc:sldLayoutMk cId="3969203331" sldId="2147483649"/>
              <ac:picMk id="17" creationId="{2CDA290F-87BB-59D1-EB84-78048A17628E}"/>
            </ac:picMkLst>
          </pc:picChg>
          <pc:picChg chg="add del mod">
            <ac:chgData name="Agata Niemczyk" userId="15dd7359-e350-49ab-93c5-586a26f6b677" providerId="ADAL" clId="{BE8D37E0-4C49-450C-965D-8C00E255D1F5}" dt="2023-08-31T07:43:09.219" v="423" actId="478"/>
            <ac:picMkLst>
              <pc:docMk/>
              <pc:sldMasterMk cId="3017428688" sldId="2147483648"/>
              <pc:sldLayoutMk cId="3969203331" sldId="2147483649"/>
              <ac:picMk id="19" creationId="{D7194E4D-8140-B78B-D5C8-8BA4DEA9E160}"/>
            </ac:picMkLst>
          </pc:picChg>
          <pc:picChg chg="add mod">
            <ac:chgData name="Agata Niemczyk" userId="15dd7359-e350-49ab-93c5-586a26f6b677" providerId="ADAL" clId="{BE8D37E0-4C49-450C-965D-8C00E255D1F5}" dt="2023-08-31T07:43:41.429" v="442" actId="1036"/>
            <ac:picMkLst>
              <pc:docMk/>
              <pc:sldMasterMk cId="3017428688" sldId="2147483648"/>
              <pc:sldLayoutMk cId="3969203331" sldId="2147483649"/>
              <ac:picMk id="21" creationId="{B36A08F9-92AC-DFCF-2282-13FAFFA1E036}"/>
            </ac:picMkLst>
          </pc:picChg>
        </pc:sldLayoutChg>
        <pc:sldLayoutChg chg="addSp delSp modSp mod">
          <pc:chgData name="Agata Niemczyk" userId="15dd7359-e350-49ab-93c5-586a26f6b677" providerId="ADAL" clId="{BE8D37E0-4C49-450C-965D-8C00E255D1F5}" dt="2023-08-31T09:01:41.330" v="1750"/>
          <pc:sldLayoutMkLst>
            <pc:docMk/>
            <pc:sldMasterMk cId="3017428688" sldId="2147483648"/>
            <pc:sldLayoutMk cId="3017133550" sldId="2147483650"/>
          </pc:sldLayoutMkLst>
          <pc:spChg chg="del">
            <ac:chgData name="Agata Niemczyk" userId="15dd7359-e350-49ab-93c5-586a26f6b677" providerId="ADAL" clId="{BE8D37E0-4C49-450C-965D-8C00E255D1F5}" dt="2023-08-31T07:45:12.668" v="459" actId="478"/>
            <ac:spMkLst>
              <pc:docMk/>
              <pc:sldMasterMk cId="3017428688" sldId="2147483648"/>
              <pc:sldLayoutMk cId="3017133550" sldId="2147483650"/>
              <ac:spMk id="2" creationId="{FA6B104A-3694-8243-3699-355D24EA149C}"/>
            </ac:spMkLst>
          </pc:spChg>
          <pc:spChg chg="del mod">
            <ac:chgData name="Agata Niemczyk" userId="15dd7359-e350-49ab-93c5-586a26f6b677" providerId="ADAL" clId="{BE8D37E0-4C49-450C-965D-8C00E255D1F5}" dt="2023-08-31T07:49:50.925" v="484" actId="478"/>
            <ac:spMkLst>
              <pc:docMk/>
              <pc:sldMasterMk cId="3017428688" sldId="2147483648"/>
              <pc:sldLayoutMk cId="3017133550" sldId="2147483650"/>
              <ac:spMk id="3" creationId="{955F273F-4CE2-F466-1AE3-AA158AF79F77}"/>
            </ac:spMkLst>
          </pc:spChg>
          <pc:spChg chg="del">
            <ac:chgData name="Agata Niemczyk" userId="15dd7359-e350-49ab-93c5-586a26f6b677" providerId="ADAL" clId="{BE8D37E0-4C49-450C-965D-8C00E255D1F5}" dt="2023-08-31T07:49:57.789" v="486" actId="478"/>
            <ac:spMkLst>
              <pc:docMk/>
              <pc:sldMasterMk cId="3017428688" sldId="2147483648"/>
              <pc:sldLayoutMk cId="3017133550" sldId="2147483650"/>
              <ac:spMk id="4" creationId="{BD0CDD42-DE86-6BB4-4BE9-73D78F6287A1}"/>
            </ac:spMkLst>
          </pc:spChg>
          <pc:spChg chg="del">
            <ac:chgData name="Agata Niemczyk" userId="15dd7359-e350-49ab-93c5-586a26f6b677" providerId="ADAL" clId="{BE8D37E0-4C49-450C-965D-8C00E255D1F5}" dt="2023-08-31T07:49:56.085" v="485" actId="478"/>
            <ac:spMkLst>
              <pc:docMk/>
              <pc:sldMasterMk cId="3017428688" sldId="2147483648"/>
              <pc:sldLayoutMk cId="3017133550" sldId="2147483650"/>
              <ac:spMk id="5" creationId="{4B131F2C-9CFB-63FD-175C-0611F7BBAD4F}"/>
            </ac:spMkLst>
          </pc:spChg>
          <pc:spChg chg="del">
            <ac:chgData name="Agata Niemczyk" userId="15dd7359-e350-49ab-93c5-586a26f6b677" providerId="ADAL" clId="{BE8D37E0-4C49-450C-965D-8C00E255D1F5}" dt="2023-08-31T07:49:59.109" v="487" actId="478"/>
            <ac:spMkLst>
              <pc:docMk/>
              <pc:sldMasterMk cId="3017428688" sldId="2147483648"/>
              <pc:sldLayoutMk cId="3017133550" sldId="2147483650"/>
              <ac:spMk id="6" creationId="{7A5741AB-A0E2-74C6-8A60-4E83B690CA33}"/>
            </ac:spMkLst>
          </pc:spChg>
          <pc:spChg chg="mod">
            <ac:chgData name="Agata Niemczyk" userId="15dd7359-e350-49ab-93c5-586a26f6b677" providerId="ADAL" clId="{BE8D37E0-4C49-450C-965D-8C00E255D1F5}" dt="2023-08-31T07:46:37.772" v="464"/>
            <ac:spMkLst>
              <pc:docMk/>
              <pc:sldMasterMk cId="3017428688" sldId="2147483648"/>
              <pc:sldLayoutMk cId="3017133550" sldId="2147483650"/>
              <ac:spMk id="8" creationId="{B1FB136D-2421-152B-5B52-34E4A1CE554E}"/>
            </ac:spMkLst>
          </pc:spChg>
          <pc:spChg chg="mod">
            <ac:chgData name="Agata Niemczyk" userId="15dd7359-e350-49ab-93c5-586a26f6b677" providerId="ADAL" clId="{BE8D37E0-4C49-450C-965D-8C00E255D1F5}" dt="2023-08-31T07:46:37.772" v="464"/>
            <ac:spMkLst>
              <pc:docMk/>
              <pc:sldMasterMk cId="3017428688" sldId="2147483648"/>
              <pc:sldLayoutMk cId="3017133550" sldId="2147483650"/>
              <ac:spMk id="9" creationId="{5E9CAA2B-556E-B78F-6CC9-A601E6171173}"/>
            </ac:spMkLst>
          </pc:spChg>
          <pc:spChg chg="mod">
            <ac:chgData name="Agata Niemczyk" userId="15dd7359-e350-49ab-93c5-586a26f6b677" providerId="ADAL" clId="{BE8D37E0-4C49-450C-965D-8C00E255D1F5}" dt="2023-08-31T07:46:37.772" v="464"/>
            <ac:spMkLst>
              <pc:docMk/>
              <pc:sldMasterMk cId="3017428688" sldId="2147483648"/>
              <pc:sldLayoutMk cId="3017133550" sldId="2147483650"/>
              <ac:spMk id="10" creationId="{B257D6CF-6BF8-F5D8-6FC3-F1B0E444CD4D}"/>
            </ac:spMkLst>
          </pc:spChg>
          <pc:spChg chg="mod">
            <ac:chgData name="Agata Niemczyk" userId="15dd7359-e350-49ab-93c5-586a26f6b677" providerId="ADAL" clId="{BE8D37E0-4C49-450C-965D-8C00E255D1F5}" dt="2023-08-31T07:46:37.772" v="464"/>
            <ac:spMkLst>
              <pc:docMk/>
              <pc:sldMasterMk cId="3017428688" sldId="2147483648"/>
              <pc:sldLayoutMk cId="3017133550" sldId="2147483650"/>
              <ac:spMk id="11" creationId="{549E9F7E-D4F4-72F8-7A5D-16BC8623E4D3}"/>
            </ac:spMkLst>
          </pc:spChg>
          <pc:spChg chg="add mod">
            <ac:chgData name="Agata Niemczyk" userId="15dd7359-e350-49ab-93c5-586a26f6b677" providerId="ADAL" clId="{BE8D37E0-4C49-450C-965D-8C00E255D1F5}" dt="2023-08-31T08:16:03.540" v="661" actId="14100"/>
            <ac:spMkLst>
              <pc:docMk/>
              <pc:sldMasterMk cId="3017428688" sldId="2147483648"/>
              <pc:sldLayoutMk cId="3017133550" sldId="2147483650"/>
              <ac:spMk id="14" creationId="{D6CECC1F-7B9F-C236-7A71-FB5A6972DFDC}"/>
            </ac:spMkLst>
          </pc:spChg>
          <pc:spChg chg="add del mod">
            <ac:chgData name="Agata Niemczyk" userId="15dd7359-e350-49ab-93c5-586a26f6b677" providerId="ADAL" clId="{BE8D37E0-4C49-450C-965D-8C00E255D1F5}" dt="2023-08-31T07:51:29.433" v="490"/>
            <ac:spMkLst>
              <pc:docMk/>
              <pc:sldMasterMk cId="3017428688" sldId="2147483648"/>
              <pc:sldLayoutMk cId="3017133550" sldId="2147483650"/>
              <ac:spMk id="15" creationId="{93840896-1380-0B80-744E-A6037EC98166}"/>
            </ac:spMkLst>
          </pc:spChg>
          <pc:spChg chg="add del mod">
            <ac:chgData name="Agata Niemczyk" userId="15dd7359-e350-49ab-93c5-586a26f6b677" providerId="ADAL" clId="{BE8D37E0-4C49-450C-965D-8C00E255D1F5}" dt="2023-08-31T08:15:50.543" v="656" actId="478"/>
            <ac:spMkLst>
              <pc:docMk/>
              <pc:sldMasterMk cId="3017428688" sldId="2147483648"/>
              <pc:sldLayoutMk cId="3017133550" sldId="2147483650"/>
              <ac:spMk id="16" creationId="{1DE1DF96-646B-84F4-BD1B-02E727C94CEE}"/>
            </ac:spMkLst>
          </pc:spChg>
          <pc:spChg chg="add del mod">
            <ac:chgData name="Agata Niemczyk" userId="15dd7359-e350-49ab-93c5-586a26f6b677" providerId="ADAL" clId="{BE8D37E0-4C49-450C-965D-8C00E255D1F5}" dt="2023-08-31T08:15:52.119" v="657" actId="478"/>
            <ac:spMkLst>
              <pc:docMk/>
              <pc:sldMasterMk cId="3017428688" sldId="2147483648"/>
              <pc:sldLayoutMk cId="3017133550" sldId="2147483650"/>
              <ac:spMk id="17" creationId="{3FCB4887-5AD7-A1DC-2FD6-87AD61061C36}"/>
            </ac:spMkLst>
          </pc:spChg>
          <pc:spChg chg="add del mod">
            <ac:chgData name="Agata Niemczyk" userId="15dd7359-e350-49ab-93c5-586a26f6b677" providerId="ADAL" clId="{BE8D37E0-4C49-450C-965D-8C00E255D1F5}" dt="2023-08-31T08:15:48.991" v="655" actId="478"/>
            <ac:spMkLst>
              <pc:docMk/>
              <pc:sldMasterMk cId="3017428688" sldId="2147483648"/>
              <pc:sldLayoutMk cId="3017133550" sldId="2147483650"/>
              <ac:spMk id="18" creationId="{AB770B77-13DD-714C-88A3-95E3BBF818AE}"/>
            </ac:spMkLst>
          </pc:spChg>
          <pc:spChg chg="add del mod">
            <ac:chgData name="Agata Niemczyk" userId="15dd7359-e350-49ab-93c5-586a26f6b677" providerId="ADAL" clId="{BE8D37E0-4C49-450C-965D-8C00E255D1F5}" dt="2023-08-31T08:15:54.006" v="658" actId="478"/>
            <ac:spMkLst>
              <pc:docMk/>
              <pc:sldMasterMk cId="3017428688" sldId="2147483648"/>
              <pc:sldLayoutMk cId="3017133550" sldId="2147483650"/>
              <ac:spMk id="19" creationId="{1E63E13A-1AA5-34AF-3A62-78FE8EB21E2C}"/>
            </ac:spMkLst>
          </pc:spChg>
          <pc:spChg chg="add del">
            <ac:chgData name="Agata Niemczyk" userId="15dd7359-e350-49ab-93c5-586a26f6b677" providerId="ADAL" clId="{BE8D37E0-4C49-450C-965D-8C00E255D1F5}" dt="2023-08-31T08:16:18.726" v="662" actId="11529"/>
            <ac:spMkLst>
              <pc:docMk/>
              <pc:sldMasterMk cId="3017428688" sldId="2147483648"/>
              <pc:sldLayoutMk cId="3017133550" sldId="2147483650"/>
              <ac:spMk id="20" creationId="{782879CD-1460-63E9-E1F0-C676DD2FC54E}"/>
            </ac:spMkLst>
          </pc:spChg>
          <pc:spChg chg="add mod">
            <ac:chgData name="Agata Niemczyk" userId="15dd7359-e350-49ab-93c5-586a26f6b677" providerId="ADAL" clId="{BE8D37E0-4C49-450C-965D-8C00E255D1F5}" dt="2023-08-31T08:16:37.616" v="664" actId="404"/>
            <ac:spMkLst>
              <pc:docMk/>
              <pc:sldMasterMk cId="3017428688" sldId="2147483648"/>
              <pc:sldLayoutMk cId="3017133550" sldId="2147483650"/>
              <ac:spMk id="21" creationId="{FCDB16DF-12F7-B14B-04BF-3878BB30C86A}"/>
            </ac:spMkLst>
          </pc:spChg>
          <pc:spChg chg="add mod">
            <ac:chgData name="Agata Niemczyk" userId="15dd7359-e350-49ab-93c5-586a26f6b677" providerId="ADAL" clId="{BE8D37E0-4C49-450C-965D-8C00E255D1F5}" dt="2023-08-31T09:01:41.330" v="1750"/>
            <ac:spMkLst>
              <pc:docMk/>
              <pc:sldMasterMk cId="3017428688" sldId="2147483648"/>
              <pc:sldLayoutMk cId="3017133550" sldId="2147483650"/>
              <ac:spMk id="22" creationId="{337039BB-D8AC-5092-8566-98D0F84943B2}"/>
            </ac:spMkLst>
          </pc:spChg>
          <pc:grpChg chg="add del mod">
            <ac:chgData name="Agata Niemczyk" userId="15dd7359-e350-49ab-93c5-586a26f6b677" providerId="ADAL" clId="{BE8D37E0-4C49-450C-965D-8C00E255D1F5}" dt="2023-08-31T07:46:48.952" v="465"/>
            <ac:grpSpMkLst>
              <pc:docMk/>
              <pc:sldMasterMk cId="3017428688" sldId="2147483648"/>
              <pc:sldLayoutMk cId="3017133550" sldId="2147483650"/>
              <ac:grpSpMk id="7" creationId="{5FA98BF5-01D6-ECAB-41A4-A959235EF07D}"/>
            </ac:grpSpMkLst>
          </pc:grpChg>
          <pc:picChg chg="add mod ord">
            <ac:chgData name="Agata Niemczyk" userId="15dd7359-e350-49ab-93c5-586a26f6b677" providerId="ADAL" clId="{BE8D37E0-4C49-450C-965D-8C00E255D1F5}" dt="2023-08-31T08:15:59.656" v="660" actId="14100"/>
            <ac:picMkLst>
              <pc:docMk/>
              <pc:sldMasterMk cId="3017428688" sldId="2147483648"/>
              <pc:sldLayoutMk cId="3017133550" sldId="2147483650"/>
              <ac:picMk id="12" creationId="{F1A998C8-5273-FF2D-FD06-2E4979C3D129}"/>
            </ac:picMkLst>
          </pc:picChg>
          <pc:picChg chg="add mod">
            <ac:chgData name="Agata Niemczyk" userId="15dd7359-e350-49ab-93c5-586a26f6b677" providerId="ADAL" clId="{BE8D37E0-4C49-450C-965D-8C00E255D1F5}" dt="2023-08-31T07:47:42.221" v="470"/>
            <ac:picMkLst>
              <pc:docMk/>
              <pc:sldMasterMk cId="3017428688" sldId="2147483648"/>
              <pc:sldLayoutMk cId="3017133550" sldId="2147483650"/>
              <ac:picMk id="13" creationId="{8370A607-2AFE-031B-E999-203B9E3CC532}"/>
            </ac:picMkLst>
          </pc:picChg>
        </pc:sldLayoutChg>
        <pc:sldLayoutChg chg="del">
          <pc:chgData name="Agata Niemczyk" userId="15dd7359-e350-49ab-93c5-586a26f6b677" providerId="ADAL" clId="{BE8D37E0-4C49-450C-965D-8C00E255D1F5}" dt="2023-08-31T07:45:03.213" v="454" actId="2696"/>
          <pc:sldLayoutMkLst>
            <pc:docMk/>
            <pc:sldMasterMk cId="3017428688" sldId="2147483648"/>
            <pc:sldLayoutMk cId="1974122968" sldId="2147483651"/>
          </pc:sldLayoutMkLst>
        </pc:sldLayoutChg>
        <pc:sldLayoutChg chg="del">
          <pc:chgData name="Agata Niemczyk" userId="15dd7359-e350-49ab-93c5-586a26f6b677" providerId="ADAL" clId="{BE8D37E0-4C49-450C-965D-8C00E255D1F5}" dt="2023-08-31T07:45:03.236" v="455" actId="2696"/>
          <pc:sldLayoutMkLst>
            <pc:docMk/>
            <pc:sldMasterMk cId="3017428688" sldId="2147483648"/>
            <pc:sldLayoutMk cId="2300655371" sldId="2147483652"/>
          </pc:sldLayoutMkLst>
        </pc:sldLayoutChg>
        <pc:sldLayoutChg chg="del">
          <pc:chgData name="Agata Niemczyk" userId="15dd7359-e350-49ab-93c5-586a26f6b677" providerId="ADAL" clId="{BE8D37E0-4C49-450C-965D-8C00E255D1F5}" dt="2023-08-31T07:45:03.257" v="456" actId="2696"/>
          <pc:sldLayoutMkLst>
            <pc:docMk/>
            <pc:sldMasterMk cId="3017428688" sldId="2147483648"/>
            <pc:sldLayoutMk cId="4252313048" sldId="2147483653"/>
          </pc:sldLayoutMkLst>
        </pc:sldLayoutChg>
        <pc:sldLayoutChg chg="del">
          <pc:chgData name="Agata Niemczyk" userId="15dd7359-e350-49ab-93c5-586a26f6b677" providerId="ADAL" clId="{BE8D37E0-4C49-450C-965D-8C00E255D1F5}" dt="2023-08-31T07:44:42.059" v="453" actId="2696"/>
          <pc:sldLayoutMkLst>
            <pc:docMk/>
            <pc:sldMasterMk cId="3017428688" sldId="2147483648"/>
            <pc:sldLayoutMk cId="111109518" sldId="2147483654"/>
          </pc:sldLayoutMkLst>
        </pc:sldLayoutChg>
        <pc:sldLayoutChg chg="del">
          <pc:chgData name="Agata Niemczyk" userId="15dd7359-e350-49ab-93c5-586a26f6b677" providerId="ADAL" clId="{BE8D37E0-4C49-450C-965D-8C00E255D1F5}" dt="2023-08-31T07:44:32.135" v="452" actId="2696"/>
          <pc:sldLayoutMkLst>
            <pc:docMk/>
            <pc:sldMasterMk cId="3017428688" sldId="2147483648"/>
            <pc:sldLayoutMk cId="1902996256" sldId="2147483655"/>
          </pc:sldLayoutMkLst>
        </pc:sldLayoutChg>
        <pc:sldLayoutChg chg="del">
          <pc:chgData name="Agata Niemczyk" userId="15dd7359-e350-49ab-93c5-586a26f6b677" providerId="ADAL" clId="{BE8D37E0-4C49-450C-965D-8C00E255D1F5}" dt="2023-08-31T07:45:03.270" v="457" actId="2696"/>
          <pc:sldLayoutMkLst>
            <pc:docMk/>
            <pc:sldMasterMk cId="3017428688" sldId="2147483648"/>
            <pc:sldLayoutMk cId="3496918269" sldId="2147483656"/>
          </pc:sldLayoutMkLst>
        </pc:sldLayoutChg>
        <pc:sldLayoutChg chg="del">
          <pc:chgData name="Agata Niemczyk" userId="15dd7359-e350-49ab-93c5-586a26f6b677" providerId="ADAL" clId="{BE8D37E0-4C49-450C-965D-8C00E255D1F5}" dt="2023-08-31T07:45:03.282" v="458" actId="2696"/>
          <pc:sldLayoutMkLst>
            <pc:docMk/>
            <pc:sldMasterMk cId="3017428688" sldId="2147483648"/>
            <pc:sldLayoutMk cId="1005614368" sldId="2147483657"/>
          </pc:sldLayoutMkLst>
        </pc:sldLayoutChg>
        <pc:sldLayoutChg chg="del">
          <pc:chgData name="Agata Niemczyk" userId="15dd7359-e350-49ab-93c5-586a26f6b677" providerId="ADAL" clId="{BE8D37E0-4C49-450C-965D-8C00E255D1F5}" dt="2023-08-31T07:17:22.205" v="2" actId="2696"/>
          <pc:sldLayoutMkLst>
            <pc:docMk/>
            <pc:sldMasterMk cId="3017428688" sldId="2147483648"/>
            <pc:sldLayoutMk cId="652997670" sldId="2147483658"/>
          </pc:sldLayoutMkLst>
        </pc:sldLayoutChg>
        <pc:sldLayoutChg chg="del">
          <pc:chgData name="Agata Niemczyk" userId="15dd7359-e350-49ab-93c5-586a26f6b677" providerId="ADAL" clId="{BE8D37E0-4C49-450C-965D-8C00E255D1F5}" dt="2023-08-31T07:17:17.804" v="1" actId="2696"/>
          <pc:sldLayoutMkLst>
            <pc:docMk/>
            <pc:sldMasterMk cId="3017428688" sldId="2147483648"/>
            <pc:sldLayoutMk cId="4137640278" sldId="2147483659"/>
          </pc:sldLayoutMkLst>
        </pc:sldLayoutChg>
      </pc:sldMasterChg>
      <pc:sldMasterChg chg="new del mod addSldLayout delSldLayout modSldLayout">
        <pc:chgData name="Agata Niemczyk" userId="15dd7359-e350-49ab-93c5-586a26f6b677" providerId="ADAL" clId="{BE8D37E0-4C49-450C-965D-8C00E255D1F5}" dt="2023-08-31T08:01:57.279" v="556" actId="2696"/>
        <pc:sldMasterMkLst>
          <pc:docMk/>
          <pc:sldMasterMk cId="3769226835" sldId="2147483651"/>
        </pc:sldMasterMkLst>
        <pc:sldLayoutChg chg="new del replId">
          <pc:chgData name="Agata Niemczyk" userId="15dd7359-e350-49ab-93c5-586a26f6b677" providerId="ADAL" clId="{BE8D37E0-4C49-450C-965D-8C00E255D1F5}" dt="2023-08-31T08:01:57.240" v="545" actId="2696"/>
          <pc:sldLayoutMkLst>
            <pc:docMk/>
            <pc:sldMasterMk cId="3769226835" sldId="2147483651"/>
            <pc:sldLayoutMk cId="2717172381" sldId="2147483652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45" v="546" actId="2696"/>
          <pc:sldLayoutMkLst>
            <pc:docMk/>
            <pc:sldMasterMk cId="3769226835" sldId="2147483651"/>
            <pc:sldLayoutMk cId="2224030724" sldId="2147483653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51" v="547" actId="2696"/>
          <pc:sldLayoutMkLst>
            <pc:docMk/>
            <pc:sldMasterMk cId="3769226835" sldId="2147483651"/>
            <pc:sldLayoutMk cId="2468923496" sldId="2147483654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55" v="548" actId="2696"/>
          <pc:sldLayoutMkLst>
            <pc:docMk/>
            <pc:sldMasterMk cId="3769226835" sldId="2147483651"/>
            <pc:sldLayoutMk cId="269046745" sldId="2147483655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59" v="549" actId="2696"/>
          <pc:sldLayoutMkLst>
            <pc:docMk/>
            <pc:sldMasterMk cId="3769226835" sldId="2147483651"/>
            <pc:sldLayoutMk cId="896276782" sldId="2147483656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62" v="550" actId="2696"/>
          <pc:sldLayoutMkLst>
            <pc:docMk/>
            <pc:sldMasterMk cId="3769226835" sldId="2147483651"/>
            <pc:sldLayoutMk cId="2698096128" sldId="2147483657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65" v="551" actId="2696"/>
          <pc:sldLayoutMkLst>
            <pc:docMk/>
            <pc:sldMasterMk cId="3769226835" sldId="2147483651"/>
            <pc:sldLayoutMk cId="595438712" sldId="2147483658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69" v="552" actId="2696"/>
          <pc:sldLayoutMkLst>
            <pc:docMk/>
            <pc:sldMasterMk cId="3769226835" sldId="2147483651"/>
            <pc:sldLayoutMk cId="3205261649" sldId="2147483659"/>
          </pc:sldLayoutMkLst>
        </pc:sldLayoutChg>
        <pc:sldLayoutChg chg="delSp new del mod replId">
          <pc:chgData name="Agata Niemczyk" userId="15dd7359-e350-49ab-93c5-586a26f6b677" providerId="ADAL" clId="{BE8D37E0-4C49-450C-965D-8C00E255D1F5}" dt="2023-08-31T08:01:57.271" v="553" actId="2696"/>
          <pc:sldLayoutMkLst>
            <pc:docMk/>
            <pc:sldMasterMk cId="3769226835" sldId="2147483651"/>
            <pc:sldLayoutMk cId="264572706" sldId="2147483660"/>
          </pc:sldLayoutMkLst>
          <pc:spChg chg="del">
            <ac:chgData name="Agata Niemczyk" userId="15dd7359-e350-49ab-93c5-586a26f6b677" providerId="ADAL" clId="{BE8D37E0-4C49-450C-965D-8C00E255D1F5}" dt="2023-08-31T07:59:12.610" v="530" actId="21"/>
            <ac:spMkLst>
              <pc:docMk/>
              <pc:sldMasterMk cId="3769226835" sldId="2147483651"/>
              <pc:sldLayoutMk cId="264572706" sldId="2147483660"/>
              <ac:spMk id="4" creationId="{C6DE3079-FECD-5B04-5FFD-18B7198B14C9}"/>
            </ac:spMkLst>
          </pc:spChg>
        </pc:sldLayoutChg>
        <pc:sldLayoutChg chg="new del replId">
          <pc:chgData name="Agata Niemczyk" userId="15dd7359-e350-49ab-93c5-586a26f6b677" providerId="ADAL" clId="{BE8D37E0-4C49-450C-965D-8C00E255D1F5}" dt="2023-08-31T08:01:57.274" v="554" actId="2696"/>
          <pc:sldLayoutMkLst>
            <pc:docMk/>
            <pc:sldMasterMk cId="3769226835" sldId="2147483651"/>
            <pc:sldLayoutMk cId="2491978388" sldId="2147483661"/>
          </pc:sldLayoutMkLst>
        </pc:sldLayoutChg>
        <pc:sldLayoutChg chg="new del replId">
          <pc:chgData name="Agata Niemczyk" userId="15dd7359-e350-49ab-93c5-586a26f6b677" providerId="ADAL" clId="{BE8D37E0-4C49-450C-965D-8C00E255D1F5}" dt="2023-08-31T08:01:57.275" v="555" actId="2696"/>
          <pc:sldLayoutMkLst>
            <pc:docMk/>
            <pc:sldMasterMk cId="3769226835" sldId="2147483651"/>
            <pc:sldLayoutMk cId="1475239436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41459-D40A-443B-A0CD-58F7ED394217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5375-94B0-467E-96BF-3C6946619E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34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afika 17">
            <a:extLst>
              <a:ext uri="{FF2B5EF4-FFF2-40B4-BE49-F238E27FC236}">
                <a16:creationId xmlns:a16="http://schemas.microsoft.com/office/drawing/2014/main" id="{EF356E38-C2D8-8D16-933A-FCECDC1C6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1430" y="-12880"/>
            <a:ext cx="12242006" cy="2196445"/>
            <a:chOff x="-7144" y="-7144"/>
            <a:chExt cx="6005513" cy="1924050"/>
          </a:xfrm>
        </p:grpSpPr>
        <p:sp>
          <p:nvSpPr>
            <p:cNvPr id="23" name="Dowolny kształt: Kształt 20">
              <a:extLst>
                <a:ext uri="{FF2B5EF4-FFF2-40B4-BE49-F238E27FC236}">
                  <a16:creationId xmlns:a16="http://schemas.microsoft.com/office/drawing/2014/main" id="{02F8304D-CE93-3543-7078-95EF26D244C7}"/>
                </a:ext>
              </a:extLst>
            </p:cNvPr>
            <p:cNvSpPr/>
            <p:nvPr userDrawn="1"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009DD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Dowolny kształt: Kształt 22">
              <a:extLst>
                <a:ext uri="{FF2B5EF4-FFF2-40B4-BE49-F238E27FC236}">
                  <a16:creationId xmlns:a16="http://schemas.microsoft.com/office/drawing/2014/main" id="{68124E9F-CAEA-4EFF-58C4-4C96CAEE1AA9}"/>
                </a:ext>
              </a:extLst>
            </p:cNvPr>
            <p:cNvSpPr/>
            <p:nvPr userDrawn="1"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rgbClr val="17406D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Dowolny kształt: Kształt 23">
              <a:extLst>
                <a:ext uri="{FF2B5EF4-FFF2-40B4-BE49-F238E27FC236}">
                  <a16:creationId xmlns:a16="http://schemas.microsoft.com/office/drawing/2014/main" id="{69FE4369-5BBE-9B59-25A7-5B681EBBC4F2}"/>
                </a:ext>
              </a:extLst>
            </p:cNvPr>
            <p:cNvSpPr/>
            <p:nvPr userDrawn="1"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7406D"/>
                </a:gs>
                <a:gs pos="100000">
                  <a:srgbClr val="17406D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Dowolny kształt: Kształt 24">
              <a:extLst>
                <a:ext uri="{FF2B5EF4-FFF2-40B4-BE49-F238E27FC236}">
                  <a16:creationId xmlns:a16="http://schemas.microsoft.com/office/drawing/2014/main" id="{2C79EFCE-BF46-9975-93BB-566CE6DE1A24}"/>
                </a:ext>
              </a:extLst>
            </p:cNvPr>
            <p:cNvSpPr/>
            <p:nvPr userDrawn="1"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rgbClr val="009DD9"/>
                </a:gs>
                <a:gs pos="100000">
                  <a:srgbClr val="009DD9">
                    <a:lumMod val="75000"/>
                  </a:srgb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C018000-B4C3-C95F-6D95-2729DB2EEDEA}"/>
              </a:ext>
            </a:extLst>
          </p:cNvPr>
          <p:cNvSpPr/>
          <p:nvPr userDrawn="1"/>
        </p:nvSpPr>
        <p:spPr>
          <a:xfrm>
            <a:off x="10370820" y="0"/>
            <a:ext cx="1821180" cy="2055044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1CC8A6-18CC-7BF0-8239-9270D9CDC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4" y="0"/>
            <a:ext cx="10219835" cy="20550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  <a:endParaRPr lang="pl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D390B-1C99-5BD8-9BA6-8A0DA05C0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" y="2268538"/>
            <a:ext cx="9931400" cy="116046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pl-PL" dirty="0"/>
          </a:p>
        </p:txBody>
      </p:sp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B5A040C2-52E0-DF29-0BB6-04ABF7488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394" y="99477"/>
            <a:ext cx="1653463" cy="1511205"/>
          </a:xfrm>
          <a:prstGeom prst="rect">
            <a:avLst/>
          </a:prstGeom>
        </p:spPr>
      </p:pic>
      <p:pic>
        <p:nvPicPr>
          <p:cNvPr id="17" name="Picture 16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2CDA290F-87BB-59D1-EB84-78048A1762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164" y="6088074"/>
            <a:ext cx="3558002" cy="720000"/>
          </a:xfrm>
          <a:prstGeom prst="rect">
            <a:avLst/>
          </a:prstGeom>
        </p:spPr>
      </p:pic>
      <p:pic>
        <p:nvPicPr>
          <p:cNvPr id="21" name="Picture 2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36A08F9-92AC-DFCF-2282-13FAFFA1E0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299" y="6087771"/>
            <a:ext cx="2881753" cy="720000"/>
          </a:xfrm>
          <a:prstGeom prst="rect">
            <a:avLst/>
          </a:prstGeom>
        </p:spPr>
      </p:pic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6340BF6-087E-1F99-F808-E7B92784BD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799" y="3614738"/>
            <a:ext cx="4473575" cy="162401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l-PL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D509C1-4FFE-FEAB-EC33-B1B57457586C}"/>
              </a:ext>
            </a:extLst>
          </p:cNvPr>
          <p:cNvSpPr txBox="1"/>
          <p:nvPr userDrawn="1"/>
        </p:nvSpPr>
        <p:spPr>
          <a:xfrm>
            <a:off x="38100" y="6447359"/>
            <a:ext cx="537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XXVII Seminarium PTM</a:t>
            </a:r>
            <a:r>
              <a:rPr lang="pl-PL" dirty="0">
                <a:solidFill>
                  <a:schemeClr val="tx1"/>
                </a:solidFill>
              </a:rPr>
              <a:t> 24 – 26 wrzesień 2023 Szczecin</a:t>
            </a:r>
          </a:p>
        </p:txBody>
      </p:sp>
    </p:spTree>
    <p:extLst>
      <p:ext uri="{BB962C8B-B14F-4D97-AF65-F5344CB8AC3E}">
        <p14:creationId xmlns:p14="http://schemas.microsoft.com/office/powerpoint/2010/main" val="39692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1A998C8-5273-FF2D-FD06-2E4979C3D1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0386060" cy="1610682"/>
          </a:xfrm>
          <a:prstGeom prst="rect">
            <a:avLst/>
          </a:prstGeom>
        </p:spPr>
      </p:pic>
      <p:pic>
        <p:nvPicPr>
          <p:cNvPr id="13" name="Picture 12" descr="A blue and black logo&#10;&#10;Description automatically generated">
            <a:extLst>
              <a:ext uri="{FF2B5EF4-FFF2-40B4-BE49-F238E27FC236}">
                <a16:creationId xmlns:a16="http://schemas.microsoft.com/office/drawing/2014/main" id="{8370A607-2AFE-031B-E999-203B9E3CC5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394" y="99477"/>
            <a:ext cx="1653463" cy="151120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6CECC1F-7B9F-C236-7A71-FB5A6972D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4" y="0"/>
            <a:ext cx="10369696" cy="151120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pl-PL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DB16DF-12F7-B14B-04BF-3878BB30C86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6700" y="1914525"/>
            <a:ext cx="4659313" cy="42533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039BB-D8AC-5092-8566-98D0F84943B2}"/>
              </a:ext>
            </a:extLst>
          </p:cNvPr>
          <p:cNvSpPr txBox="1"/>
          <p:nvPr userDrawn="1"/>
        </p:nvSpPr>
        <p:spPr>
          <a:xfrm>
            <a:off x="38100" y="6447359"/>
            <a:ext cx="537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9DD9"/>
                </a:solidFill>
              </a:rPr>
              <a:t>XXVII Seminarium PTM</a:t>
            </a:r>
            <a:r>
              <a:rPr lang="pl-PL" dirty="0">
                <a:solidFill>
                  <a:srgbClr val="009DD9"/>
                </a:solidFill>
              </a:rPr>
              <a:t> 24 – 26 wrzesień 2023 Szczecin</a:t>
            </a:r>
          </a:p>
        </p:txBody>
      </p:sp>
    </p:spTree>
    <p:extLst>
      <p:ext uri="{BB962C8B-B14F-4D97-AF65-F5344CB8AC3E}">
        <p14:creationId xmlns:p14="http://schemas.microsoft.com/office/powerpoint/2010/main" val="301713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45EC9-AF50-ED11-52DB-54B3F23EF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42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3747-2B9C-6841-558B-1540D2B9F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F7000-6974-43E8-9303-A20658CFE1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B0107F-AFB2-9FA3-94FD-57F2FA758D58}"/>
              </a:ext>
            </a:extLst>
          </p:cNvPr>
          <p:cNvSpPr txBox="1"/>
          <p:nvPr/>
        </p:nvSpPr>
        <p:spPr>
          <a:xfrm>
            <a:off x="304798" y="3549073"/>
            <a:ext cx="579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Afiliacja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CE8120-EA33-9B70-610D-C2FAF00DC6B6}"/>
              </a:ext>
            </a:extLst>
          </p:cNvPr>
          <p:cNvSpPr/>
          <p:nvPr/>
        </p:nvSpPr>
        <p:spPr>
          <a:xfrm>
            <a:off x="10400145" y="2268538"/>
            <a:ext cx="1597891" cy="11604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LOGO AUTORA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0C38A-32BA-DE71-68E7-245D6775E480}"/>
              </a:ext>
            </a:extLst>
          </p:cNvPr>
          <p:cNvSpPr/>
          <p:nvPr/>
        </p:nvSpPr>
        <p:spPr>
          <a:xfrm>
            <a:off x="10400145" y="3549073"/>
            <a:ext cx="1597891" cy="11604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LOGO AUTORA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6A1503-2094-7114-84DB-B7656E5041AB}"/>
              </a:ext>
            </a:extLst>
          </p:cNvPr>
          <p:cNvSpPr/>
          <p:nvPr/>
        </p:nvSpPr>
        <p:spPr>
          <a:xfrm>
            <a:off x="6816439" y="2855574"/>
            <a:ext cx="3314697" cy="271972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GRAFIKA</a:t>
            </a:r>
          </a:p>
        </p:txBody>
      </p:sp>
    </p:spTree>
    <p:extLst>
      <p:ext uri="{BB962C8B-B14F-4D97-AF65-F5344CB8AC3E}">
        <p14:creationId xmlns:p14="http://schemas.microsoft.com/office/powerpoint/2010/main" val="306193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DFC4-46F8-7332-83BF-CC6DB5FE5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8476E-AC5D-574D-46DD-0B54DB5CD0F8}"/>
              </a:ext>
            </a:extLst>
          </p:cNvPr>
          <p:cNvSpPr txBox="1"/>
          <p:nvPr/>
        </p:nvSpPr>
        <p:spPr>
          <a:xfrm>
            <a:off x="369455" y="1801091"/>
            <a:ext cx="433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/>
              <a:t>Results</a:t>
            </a:r>
            <a:r>
              <a:rPr lang="pl-PL" sz="2400" dirty="0"/>
              <a:t> - </a:t>
            </a:r>
            <a:r>
              <a:rPr lang="pl-PL" sz="2400" dirty="0" err="1"/>
              <a:t>title</a:t>
            </a:r>
            <a:endParaRPr lang="pl-PL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7B178-3456-278A-9E87-6A0023257C0C}"/>
              </a:ext>
            </a:extLst>
          </p:cNvPr>
          <p:cNvSpPr txBox="1"/>
          <p:nvPr/>
        </p:nvSpPr>
        <p:spPr>
          <a:xfrm>
            <a:off x="369455" y="2373745"/>
            <a:ext cx="42210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Text</a:t>
            </a:r>
            <a:r>
              <a:rPr lang="pl-PL" dirty="0"/>
              <a:t>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05296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11</Words>
  <Application>Microsoft Office PowerPoint</Application>
  <PresentationFormat>Panoramiczny</PresentationFormat>
  <Paragraphs>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Agata Niemczyk</dc:creator>
  <cp:lastModifiedBy>Renata Chylińska</cp:lastModifiedBy>
  <cp:revision>2</cp:revision>
  <cp:lastPrinted>2023-08-31T11:38:57Z</cp:lastPrinted>
  <dcterms:created xsi:type="dcterms:W3CDTF">2023-08-31T07:15:56Z</dcterms:created>
  <dcterms:modified xsi:type="dcterms:W3CDTF">2023-09-04T11:23:40Z</dcterms:modified>
</cp:coreProperties>
</file>