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5" r:id="rId2"/>
    <p:sldId id="266" r:id="rId3"/>
    <p:sldId id="267" r:id="rId4"/>
    <p:sldId id="268" r:id="rId5"/>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373B2-F406-4445-B06E-B2F01D3886BA}" v="13" dt="2023-09-05T08:07:20.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60"/>
  </p:normalViewPr>
  <p:slideViewPr>
    <p:cSldViewPr snapToGrid="0">
      <p:cViewPr varScale="1">
        <p:scale>
          <a:sx n="104" d="100"/>
          <a:sy n="104" d="100"/>
        </p:scale>
        <p:origin x="930" y="114"/>
      </p:cViewPr>
      <p:guideLst/>
    </p:cSldViewPr>
  </p:slideViewPr>
  <p:notesTextViewPr>
    <p:cViewPr>
      <p:scale>
        <a:sx n="1" d="1"/>
        <a:sy n="1" d="1"/>
      </p:scale>
      <p:origin x="0" y="0"/>
    </p:cViewPr>
  </p:notesTextViewPr>
  <p:notesViewPr>
    <p:cSldViewPr snapToGrid="0">
      <p:cViewPr varScale="1">
        <p:scale>
          <a:sx n="77" d="100"/>
          <a:sy n="77" d="100"/>
        </p:scale>
        <p:origin x="11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ata Niemczyk" userId="15dd7359-e350-49ab-93c5-586a26f6b677" providerId="ADAL" clId="{BE8D37E0-4C49-450C-965D-8C00E255D1F5}"/>
    <pc:docChg chg="undo redo custSel addSld delSld modSld sldOrd addMainMaster delMainMaster modMainMaster modNotesMaster">
      <pc:chgData name="Agata Niemczyk" userId="15dd7359-e350-49ab-93c5-586a26f6b677" providerId="ADAL" clId="{BE8D37E0-4C49-450C-965D-8C00E255D1F5}" dt="2023-08-31T11:50:11.243" v="2808" actId="34135"/>
      <pc:docMkLst>
        <pc:docMk/>
      </pc:docMkLst>
      <pc:sldChg chg="addSp modSp new mod">
        <pc:chgData name="Agata Niemczyk" userId="15dd7359-e350-49ab-93c5-586a26f6b677" providerId="ADAL" clId="{BE8D37E0-4C49-450C-965D-8C00E255D1F5}" dt="2023-08-31T08:37:21.987" v="1740" actId="14100"/>
        <pc:sldMkLst>
          <pc:docMk/>
          <pc:sldMk cId="3061933002" sldId="256"/>
        </pc:sldMkLst>
        <pc:spChg chg="add mod">
          <ac:chgData name="Agata Niemczyk" userId="15dd7359-e350-49ab-93c5-586a26f6b677" providerId="ADAL" clId="{BE8D37E0-4C49-450C-965D-8C00E255D1F5}" dt="2023-08-31T08:37:21.987" v="1740" actId="14100"/>
          <ac:spMkLst>
            <pc:docMk/>
            <pc:sldMk cId="3061933002" sldId="256"/>
            <ac:spMk id="4" creationId="{EFB0107F-AFB2-9FA3-94FD-57F2FA758D58}"/>
          </ac:spMkLst>
        </pc:spChg>
        <pc:spChg chg="add mod">
          <ac:chgData name="Agata Niemczyk" userId="15dd7359-e350-49ab-93c5-586a26f6b677" providerId="ADAL" clId="{BE8D37E0-4C49-450C-965D-8C00E255D1F5}" dt="2023-08-31T08:09:20.701" v="632" actId="207"/>
          <ac:spMkLst>
            <pc:docMk/>
            <pc:sldMk cId="3061933002" sldId="256"/>
            <ac:spMk id="5" creationId="{6DCE8120-EA33-9B70-610D-C2FAF00DC6B6}"/>
          </ac:spMkLst>
        </pc:spChg>
        <pc:spChg chg="add mod">
          <ac:chgData name="Agata Niemczyk" userId="15dd7359-e350-49ab-93c5-586a26f6b677" providerId="ADAL" clId="{BE8D37E0-4C49-450C-965D-8C00E255D1F5}" dt="2023-08-31T08:09:34.862" v="634" actId="1076"/>
          <ac:spMkLst>
            <pc:docMk/>
            <pc:sldMk cId="3061933002" sldId="256"/>
            <ac:spMk id="6" creationId="{7780C38A-32BA-DE71-68E7-245D6775E480}"/>
          </ac:spMkLst>
        </pc:spChg>
        <pc:spChg chg="add mod">
          <ac:chgData name="Agata Niemczyk" userId="15dd7359-e350-49ab-93c5-586a26f6b677" providerId="ADAL" clId="{BE8D37E0-4C49-450C-965D-8C00E255D1F5}" dt="2023-08-31T08:28:48.421" v="1675" actId="207"/>
          <ac:spMkLst>
            <pc:docMk/>
            <pc:sldMk cId="3061933002" sldId="256"/>
            <ac:spMk id="7" creationId="{A36A1503-2094-7114-84DB-B7656E5041AB}"/>
          </ac:spMkLst>
        </pc:spChg>
      </pc:sldChg>
      <pc:sldChg chg="addSp modSp new mod">
        <pc:chgData name="Agata Niemczyk" userId="15dd7359-e350-49ab-93c5-586a26f6b677" providerId="ADAL" clId="{BE8D37E0-4C49-450C-965D-8C00E255D1F5}" dt="2023-08-31T08:18:34.963" v="1323" actId="1076"/>
        <pc:sldMkLst>
          <pc:docMk/>
          <pc:sldMk cId="1052964221" sldId="257"/>
        </pc:sldMkLst>
        <pc:spChg chg="add mod">
          <ac:chgData name="Agata Niemczyk" userId="15dd7359-e350-49ab-93c5-586a26f6b677" providerId="ADAL" clId="{BE8D37E0-4C49-450C-965D-8C00E255D1F5}" dt="2023-08-31T08:18:34.963" v="1323" actId="1076"/>
          <ac:spMkLst>
            <pc:docMk/>
            <pc:sldMk cId="1052964221" sldId="257"/>
            <ac:spMk id="3" creationId="{22B8476E-AC5D-574D-46DD-0B54DB5CD0F8}"/>
          </ac:spMkLst>
        </pc:spChg>
        <pc:spChg chg="add mod">
          <ac:chgData name="Agata Niemczyk" userId="15dd7359-e350-49ab-93c5-586a26f6b677" providerId="ADAL" clId="{BE8D37E0-4C49-450C-965D-8C00E255D1F5}" dt="2023-08-31T08:18:20.675" v="1320" actId="20577"/>
          <ac:spMkLst>
            <pc:docMk/>
            <pc:sldMk cId="1052964221" sldId="257"/>
            <ac:spMk id="4" creationId="{55D7B178-3456-278A-9E87-6A0023257C0C}"/>
          </ac:spMkLst>
        </pc:spChg>
      </pc:sldChg>
      <pc:sldChg chg="modSp add del mod">
        <pc:chgData name="Agata Niemczyk" userId="15dd7359-e350-49ab-93c5-586a26f6b677" providerId="ADAL" clId="{BE8D37E0-4C49-450C-965D-8C00E255D1F5}" dt="2023-08-31T07:57:11.072" v="517" actId="2696"/>
        <pc:sldMkLst>
          <pc:docMk/>
          <pc:sldMk cId="1731250183" sldId="258"/>
        </pc:sldMkLst>
        <pc:spChg chg="mod">
          <ac:chgData name="Agata Niemczyk" userId="15dd7359-e350-49ab-93c5-586a26f6b677" providerId="ADAL" clId="{BE8D37E0-4C49-450C-965D-8C00E255D1F5}" dt="2023-08-31T07:56:21.161" v="515" actId="27636"/>
          <ac:spMkLst>
            <pc:docMk/>
            <pc:sldMk cId="1731250183" sldId="258"/>
            <ac:spMk id="2" creationId="{4D203747-2B9C-6841-558B-1540D2B9F517}"/>
          </ac:spMkLst>
        </pc:spChg>
      </pc:sldChg>
      <pc:sldChg chg="addSp delSp modSp add del mod">
        <pc:chgData name="Agata Niemczyk" userId="15dd7359-e350-49ab-93c5-586a26f6b677" providerId="ADAL" clId="{BE8D37E0-4C49-450C-965D-8C00E255D1F5}" dt="2023-08-31T11:17:09.683" v="2389" actId="47"/>
        <pc:sldMkLst>
          <pc:docMk/>
          <pc:sldMk cId="2918220547" sldId="259"/>
        </pc:sldMkLst>
        <pc:spChg chg="mod">
          <ac:chgData name="Agata Niemczyk" userId="15dd7359-e350-49ab-93c5-586a26f6b677" providerId="ADAL" clId="{BE8D37E0-4C49-450C-965D-8C00E255D1F5}" dt="2023-08-31T08:13:00.413" v="652" actId="27636"/>
          <ac:spMkLst>
            <pc:docMk/>
            <pc:sldMk cId="2918220547" sldId="259"/>
            <ac:spMk id="2" creationId="{6C99DFC4-46F8-7332-83BF-CC6DB5FE52A9}"/>
          </ac:spMkLst>
        </pc:spChg>
        <pc:spChg chg="add mod">
          <ac:chgData name="Agata Niemczyk" userId="15dd7359-e350-49ab-93c5-586a26f6b677" providerId="ADAL" clId="{BE8D37E0-4C49-450C-965D-8C00E255D1F5}" dt="2023-08-31T11:04:24.985" v="2188" actId="5793"/>
          <ac:spMkLst>
            <pc:docMk/>
            <pc:sldMk cId="2918220547" sldId="259"/>
            <ac:spMk id="3" creationId="{FE4D16B3-7F9B-0931-8A29-F62FCA1BD3AB}"/>
          </ac:spMkLst>
        </pc:spChg>
        <pc:spChg chg="add mod">
          <ac:chgData name="Agata Niemczyk" userId="15dd7359-e350-49ab-93c5-586a26f6b677" providerId="ADAL" clId="{BE8D37E0-4C49-450C-965D-8C00E255D1F5}" dt="2023-08-31T11:04:15.144" v="2169" actId="5793"/>
          <ac:spMkLst>
            <pc:docMk/>
            <pc:sldMk cId="2918220547" sldId="259"/>
            <ac:spMk id="4" creationId="{F86C01EE-999E-2CF0-1FE2-1704795DDFF5}"/>
          </ac:spMkLst>
        </pc:spChg>
        <pc:spChg chg="add mod">
          <ac:chgData name="Agata Niemczyk" userId="15dd7359-e350-49ab-93c5-586a26f6b677" providerId="ADAL" clId="{BE8D37E0-4C49-450C-965D-8C00E255D1F5}" dt="2023-08-31T08:26:44.791" v="1646" actId="1037"/>
          <ac:spMkLst>
            <pc:docMk/>
            <pc:sldMk cId="2918220547" sldId="259"/>
            <ac:spMk id="9" creationId="{88B5C7DC-A195-A504-4FD9-5CC5088C25DF}"/>
          </ac:spMkLst>
        </pc:spChg>
        <pc:spChg chg="add del mod">
          <ac:chgData name="Agata Niemczyk" userId="15dd7359-e350-49ab-93c5-586a26f6b677" providerId="ADAL" clId="{BE8D37E0-4C49-450C-965D-8C00E255D1F5}" dt="2023-08-31T08:22:15.663" v="1365" actId="478"/>
          <ac:spMkLst>
            <pc:docMk/>
            <pc:sldMk cId="2918220547" sldId="259"/>
            <ac:spMk id="10" creationId="{949F3213-CEA6-CB1A-AA97-49A43B771182}"/>
          </ac:spMkLst>
        </pc:spChg>
        <pc:spChg chg="add del mod">
          <ac:chgData name="Agata Niemczyk" userId="15dd7359-e350-49ab-93c5-586a26f6b677" providerId="ADAL" clId="{BE8D37E0-4C49-450C-965D-8C00E255D1F5}" dt="2023-08-31T08:21:21.279" v="1350" actId="478"/>
          <ac:spMkLst>
            <pc:docMk/>
            <pc:sldMk cId="2918220547" sldId="259"/>
            <ac:spMk id="11" creationId="{2BACF583-5696-3B6C-CC69-469448AFA9FC}"/>
          </ac:spMkLst>
        </pc:spChg>
        <pc:spChg chg="add mod">
          <ac:chgData name="Agata Niemczyk" userId="15dd7359-e350-49ab-93c5-586a26f6b677" providerId="ADAL" clId="{BE8D37E0-4C49-450C-965D-8C00E255D1F5}" dt="2023-08-31T11:02:20.364" v="1762" actId="20577"/>
          <ac:spMkLst>
            <pc:docMk/>
            <pc:sldMk cId="2918220547" sldId="259"/>
            <ac:spMk id="12" creationId="{2953D6D0-F113-A358-BF36-5ED35EDF6403}"/>
          </ac:spMkLst>
        </pc:spChg>
        <pc:spChg chg="add mod">
          <ac:chgData name="Agata Niemczyk" userId="15dd7359-e350-49ab-93c5-586a26f6b677" providerId="ADAL" clId="{BE8D37E0-4C49-450C-965D-8C00E255D1F5}" dt="2023-08-31T11:02:26.076" v="1773" actId="20577"/>
          <ac:spMkLst>
            <pc:docMk/>
            <pc:sldMk cId="2918220547" sldId="259"/>
            <ac:spMk id="13" creationId="{14EBD3EC-5320-735C-4C37-AFFFB2FF0238}"/>
          </ac:spMkLst>
        </pc:spChg>
        <pc:spChg chg="add del mod">
          <ac:chgData name="Agata Niemczyk" userId="15dd7359-e350-49ab-93c5-586a26f6b677" providerId="ADAL" clId="{BE8D37E0-4C49-450C-965D-8C00E255D1F5}" dt="2023-08-31T08:25:08.664" v="1552" actId="478"/>
          <ac:spMkLst>
            <pc:docMk/>
            <pc:sldMk cId="2918220547" sldId="259"/>
            <ac:spMk id="16" creationId="{DF0D4078-75BB-72ED-EF35-0ECC9610F76E}"/>
          </ac:spMkLst>
        </pc:spChg>
        <pc:spChg chg="add mod">
          <ac:chgData name="Agata Niemczyk" userId="15dd7359-e350-49ab-93c5-586a26f6b677" providerId="ADAL" clId="{BE8D37E0-4C49-450C-965D-8C00E255D1F5}" dt="2023-08-31T11:03:34.132" v="1790" actId="20577"/>
          <ac:spMkLst>
            <pc:docMk/>
            <pc:sldMk cId="2918220547" sldId="259"/>
            <ac:spMk id="17" creationId="{CF034BC7-6039-6FDB-CD32-65AC479EFB10}"/>
          </ac:spMkLst>
        </pc:spChg>
        <pc:picChg chg="add del mod">
          <ac:chgData name="Agata Niemczyk" userId="15dd7359-e350-49ab-93c5-586a26f6b677" providerId="ADAL" clId="{BE8D37E0-4C49-450C-965D-8C00E255D1F5}" dt="2023-08-31T11:03:26.460" v="1777" actId="478"/>
          <ac:picMkLst>
            <pc:docMk/>
            <pc:sldMk cId="2918220547" sldId="259"/>
            <ac:picMk id="5" creationId="{A32378EE-76E4-01BD-0B19-3CEDB2B4DE38}"/>
          </ac:picMkLst>
        </pc:picChg>
        <pc:picChg chg="add del mod">
          <ac:chgData name="Agata Niemczyk" userId="15dd7359-e350-49ab-93c5-586a26f6b677" providerId="ADAL" clId="{BE8D37E0-4C49-450C-965D-8C00E255D1F5}" dt="2023-08-31T11:03:22.701" v="1774" actId="478"/>
          <ac:picMkLst>
            <pc:docMk/>
            <pc:sldMk cId="2918220547" sldId="259"/>
            <ac:picMk id="6" creationId="{E2391282-812B-2B72-A799-7C2A452B2E99}"/>
          </ac:picMkLst>
        </pc:picChg>
        <pc:picChg chg="add del mod">
          <ac:chgData name="Agata Niemczyk" userId="15dd7359-e350-49ab-93c5-586a26f6b677" providerId="ADAL" clId="{BE8D37E0-4C49-450C-965D-8C00E255D1F5}" dt="2023-08-31T11:03:24.842" v="1776" actId="478"/>
          <ac:picMkLst>
            <pc:docMk/>
            <pc:sldMk cId="2918220547" sldId="259"/>
            <ac:picMk id="7" creationId="{66AC4074-F724-C7C8-A151-CB1140341531}"/>
          </ac:picMkLst>
        </pc:picChg>
        <pc:picChg chg="add mod">
          <ac:chgData name="Agata Niemczyk" userId="15dd7359-e350-49ab-93c5-586a26f6b677" providerId="ADAL" clId="{BE8D37E0-4C49-450C-965D-8C00E255D1F5}" dt="2023-08-31T08:26:30.177" v="1625" actId="1038"/>
          <ac:picMkLst>
            <pc:docMk/>
            <pc:sldMk cId="2918220547" sldId="259"/>
            <ac:picMk id="8" creationId="{4AC5325F-6F83-D0EA-379A-F3A8EB38DE86}"/>
          </ac:picMkLst>
        </pc:picChg>
        <pc:picChg chg="add del mod">
          <ac:chgData name="Agata Niemczyk" userId="15dd7359-e350-49ab-93c5-586a26f6b677" providerId="ADAL" clId="{BE8D37E0-4C49-450C-965D-8C00E255D1F5}" dt="2023-08-31T11:03:27.507" v="1778" actId="478"/>
          <ac:picMkLst>
            <pc:docMk/>
            <pc:sldMk cId="2918220547" sldId="259"/>
            <ac:picMk id="14" creationId="{A543AC0A-D7DA-8219-3BAC-FF7DBA36A761}"/>
          </ac:picMkLst>
        </pc:picChg>
        <pc:picChg chg="add mod">
          <ac:chgData name="Agata Niemczyk" userId="15dd7359-e350-49ab-93c5-586a26f6b677" providerId="ADAL" clId="{BE8D37E0-4C49-450C-965D-8C00E255D1F5}" dt="2023-08-31T08:26:24.024" v="1610" actId="1037"/>
          <ac:picMkLst>
            <pc:docMk/>
            <pc:sldMk cId="2918220547" sldId="259"/>
            <ac:picMk id="15" creationId="{A013DAF8-06B1-5A92-6309-A583B9E52248}"/>
          </ac:picMkLst>
        </pc:picChg>
      </pc:sldChg>
      <pc:sldChg chg="addSp modSp add del mod ord">
        <pc:chgData name="Agata Niemczyk" userId="15dd7359-e350-49ab-93c5-586a26f6b677" providerId="ADAL" clId="{BE8D37E0-4C49-450C-965D-8C00E255D1F5}" dt="2023-08-31T08:12:27.901" v="644" actId="47"/>
        <pc:sldMkLst>
          <pc:docMk/>
          <pc:sldMk cId="2293048679" sldId="260"/>
        </pc:sldMkLst>
        <pc:spChg chg="mod">
          <ac:chgData name="Agata Niemczyk" userId="15dd7359-e350-49ab-93c5-586a26f6b677" providerId="ADAL" clId="{BE8D37E0-4C49-450C-965D-8C00E255D1F5}" dt="2023-08-31T07:57:27" v="525" actId="27636"/>
          <ac:spMkLst>
            <pc:docMk/>
            <pc:sldMk cId="2293048679" sldId="260"/>
            <ac:spMk id="2" creationId="{4D203747-2B9C-6841-558B-1540D2B9F517}"/>
          </ac:spMkLst>
        </pc:spChg>
        <pc:spChg chg="mod">
          <ac:chgData name="Agata Niemczyk" userId="15dd7359-e350-49ab-93c5-586a26f6b677" providerId="ADAL" clId="{BE8D37E0-4C49-450C-965D-8C00E255D1F5}" dt="2023-08-31T08:03:43.550" v="573" actId="20577"/>
          <ac:spMkLst>
            <pc:docMk/>
            <pc:sldMk cId="2293048679" sldId="260"/>
            <ac:spMk id="3" creationId="{065F7000-6974-43E8-9303-A20658CFE1AE}"/>
          </ac:spMkLst>
        </pc:spChg>
        <pc:spChg chg="add mod">
          <ac:chgData name="Agata Niemczyk" userId="15dd7359-e350-49ab-93c5-586a26f6b677" providerId="ADAL" clId="{BE8D37E0-4C49-450C-965D-8C00E255D1F5}" dt="2023-08-31T08:03:02.596" v="570"/>
          <ac:spMkLst>
            <pc:docMk/>
            <pc:sldMk cId="2293048679" sldId="260"/>
            <ac:spMk id="4" creationId="{CFCA0EB6-F5C2-261D-8CC8-41B834F86F26}"/>
          </ac:spMkLst>
        </pc:spChg>
      </pc:sldChg>
      <pc:sldChg chg="addSp delSp modSp add mod ord">
        <pc:chgData name="Agata Niemczyk" userId="15dd7359-e350-49ab-93c5-586a26f6b677" providerId="ADAL" clId="{BE8D37E0-4C49-450C-965D-8C00E255D1F5}" dt="2023-08-31T11:50:11.243" v="2808" actId="34135"/>
        <pc:sldMkLst>
          <pc:docMk/>
          <pc:sldMk cId="2976774706" sldId="261"/>
        </pc:sldMkLst>
        <pc:spChg chg="mod">
          <ac:chgData name="Agata Niemczyk" userId="15dd7359-e350-49ab-93c5-586a26f6b677" providerId="ADAL" clId="{BE8D37E0-4C49-450C-965D-8C00E255D1F5}" dt="2023-08-31T11:04:51.403" v="2191"/>
          <ac:spMkLst>
            <pc:docMk/>
            <pc:sldMk cId="2976774706" sldId="261"/>
            <ac:spMk id="2" creationId="{4D203747-2B9C-6841-558B-1540D2B9F517}"/>
          </ac:spMkLst>
        </pc:spChg>
        <pc:spChg chg="mod">
          <ac:chgData name="Agata Niemczyk" userId="15dd7359-e350-49ab-93c5-586a26f6b677" providerId="ADAL" clId="{BE8D37E0-4C49-450C-965D-8C00E255D1F5}" dt="2023-08-31T11:11:05.045" v="2332"/>
          <ac:spMkLst>
            <pc:docMk/>
            <pc:sldMk cId="2976774706" sldId="261"/>
            <ac:spMk id="3" creationId="{065F7000-6974-43E8-9303-A20658CFE1AE}"/>
          </ac:spMkLst>
        </pc:spChg>
        <pc:spChg chg="mod">
          <ac:chgData name="Agata Niemczyk" userId="15dd7359-e350-49ab-93c5-586a26f6b677" providerId="ADAL" clId="{BE8D37E0-4C49-450C-965D-8C00E255D1F5}" dt="2023-08-31T11:12:26.406" v="2358" actId="14100"/>
          <ac:spMkLst>
            <pc:docMk/>
            <pc:sldMk cId="2976774706" sldId="261"/>
            <ac:spMk id="4" creationId="{EFB0107F-AFB2-9FA3-94FD-57F2FA758D58}"/>
          </ac:spMkLst>
        </pc:spChg>
        <pc:spChg chg="add del">
          <ac:chgData name="Agata Niemczyk" userId="15dd7359-e350-49ab-93c5-586a26f6b677" providerId="ADAL" clId="{BE8D37E0-4C49-450C-965D-8C00E255D1F5}" dt="2023-08-31T08:09:03.517" v="619" actId="478"/>
          <ac:spMkLst>
            <pc:docMk/>
            <pc:sldMk cId="2976774706" sldId="261"/>
            <ac:spMk id="6" creationId="{6AE7540C-D69E-F616-E660-B5F5986DF1CB}"/>
          </ac:spMkLst>
        </pc:spChg>
        <pc:spChg chg="add del mod">
          <ac:chgData name="Agata Niemczyk" userId="15dd7359-e350-49ab-93c5-586a26f6b677" providerId="ADAL" clId="{BE8D37E0-4C49-450C-965D-8C00E255D1F5}" dt="2023-08-31T08:09:43.006" v="635" actId="478"/>
          <ac:spMkLst>
            <pc:docMk/>
            <pc:sldMk cId="2976774706" sldId="261"/>
            <ac:spMk id="7" creationId="{8A365DD9-D885-6B53-55AE-ED1CDB44AFDE}"/>
          </ac:spMkLst>
        </pc:spChg>
        <pc:spChg chg="add del mod ord">
          <ac:chgData name="Agata Niemczyk" userId="15dd7359-e350-49ab-93c5-586a26f6b677" providerId="ADAL" clId="{BE8D37E0-4C49-450C-965D-8C00E255D1F5}" dt="2023-08-31T11:50:02" v="2805" actId="478"/>
          <ac:spMkLst>
            <pc:docMk/>
            <pc:sldMk cId="2976774706" sldId="261"/>
            <ac:spMk id="8" creationId="{064F299A-6967-F2FC-9A7E-A0022F96FF39}"/>
          </ac:spMkLst>
        </pc:spChg>
        <pc:graphicFrameChg chg="add mod">
          <ac:chgData name="Agata Niemczyk" userId="15dd7359-e350-49ab-93c5-586a26f6b677" providerId="ADAL" clId="{BE8D37E0-4C49-450C-965D-8C00E255D1F5}" dt="2023-08-31T11:11:38.541" v="2336" actId="1076"/>
          <ac:graphicFrameMkLst>
            <pc:docMk/>
            <pc:sldMk cId="2976774706" sldId="261"/>
            <ac:graphicFrameMk id="5" creationId="{9989086E-3F1C-3B84-F006-DFB3CA644F82}"/>
          </ac:graphicFrameMkLst>
        </pc:graphicFrameChg>
        <pc:graphicFrameChg chg="add del mod">
          <ac:chgData name="Agata Niemczyk" userId="15dd7359-e350-49ab-93c5-586a26f6b677" providerId="ADAL" clId="{BE8D37E0-4C49-450C-965D-8C00E255D1F5}" dt="2023-08-31T11:12:00.778" v="2338"/>
          <ac:graphicFrameMkLst>
            <pc:docMk/>
            <pc:sldMk cId="2976774706" sldId="261"/>
            <ac:graphicFrameMk id="6" creationId="{47F44776-2DEF-430F-4132-24B512F670D4}"/>
          </ac:graphicFrameMkLst>
        </pc:graphicFrameChg>
        <pc:picChg chg="add del mod">
          <ac:chgData name="Agata Niemczyk" userId="15dd7359-e350-49ab-93c5-586a26f6b677" providerId="ADAL" clId="{BE8D37E0-4C49-450C-965D-8C00E255D1F5}" dt="2023-08-31T08:28:06.903" v="1650" actId="478"/>
          <ac:picMkLst>
            <pc:docMk/>
            <pc:sldMk cId="2976774706" sldId="261"/>
            <ac:picMk id="5" creationId="{B11D84D8-2E74-3655-CE25-2628E97213C2}"/>
          </ac:picMkLst>
        </pc:picChg>
        <pc:picChg chg="add del mod">
          <ac:chgData name="Agata Niemczyk" userId="15dd7359-e350-49ab-93c5-586a26f6b677" providerId="ADAL" clId="{BE8D37E0-4C49-450C-965D-8C00E255D1F5}" dt="2023-08-31T11:12:17.629" v="2345" actId="478"/>
          <ac:picMkLst>
            <pc:docMk/>
            <pc:sldMk cId="2976774706" sldId="261"/>
            <ac:picMk id="7" creationId="{C4F3CA6A-1FBB-F40B-86E4-2FF522939D49}"/>
          </ac:picMkLst>
        </pc:picChg>
        <pc:picChg chg="add mod modCrop">
          <ac:chgData name="Agata Niemczyk" userId="15dd7359-e350-49ab-93c5-586a26f6b677" providerId="ADAL" clId="{BE8D37E0-4C49-450C-965D-8C00E255D1F5}" dt="2023-08-31T08:10:27.507" v="638" actId="1076"/>
          <ac:picMkLst>
            <pc:docMk/>
            <pc:sldMk cId="2976774706" sldId="261"/>
            <ac:picMk id="9" creationId="{7254579A-9324-5016-9598-66A9064B0E40}"/>
          </ac:picMkLst>
        </pc:picChg>
        <pc:picChg chg="add mod ord">
          <ac:chgData name="Agata Niemczyk" userId="15dd7359-e350-49ab-93c5-586a26f6b677" providerId="ADAL" clId="{BE8D37E0-4C49-450C-965D-8C00E255D1F5}" dt="2023-08-31T11:50:11.243" v="2808" actId="34135"/>
          <ac:picMkLst>
            <pc:docMk/>
            <pc:sldMk cId="2976774706" sldId="261"/>
            <ac:picMk id="10" creationId="{1DD56CDA-6A93-A182-1CB1-8262FDE3CC12}"/>
          </ac:picMkLst>
        </pc:picChg>
        <pc:picChg chg="add del mod">
          <ac:chgData name="Agata Niemczyk" userId="15dd7359-e350-49ab-93c5-586a26f6b677" providerId="ADAL" clId="{BE8D37E0-4C49-450C-965D-8C00E255D1F5}" dt="2023-08-31T11:11:16.615" v="2333" actId="478"/>
          <ac:picMkLst>
            <pc:docMk/>
            <pc:sldMk cId="2976774706" sldId="261"/>
            <ac:picMk id="2050" creationId="{E146D992-8CE4-85BB-9530-E3F206044379}"/>
          </ac:picMkLst>
        </pc:picChg>
      </pc:sldChg>
      <pc:sldChg chg="new del">
        <pc:chgData name="Agata Niemczyk" userId="15dd7359-e350-49ab-93c5-586a26f6b677" providerId="ADAL" clId="{BE8D37E0-4C49-450C-965D-8C00E255D1F5}" dt="2023-08-31T08:00:20.161" v="539" actId="47"/>
        <pc:sldMkLst>
          <pc:docMk/>
          <pc:sldMk cId="4142569628" sldId="261"/>
        </pc:sldMkLst>
      </pc:sldChg>
      <pc:sldChg chg="new del">
        <pc:chgData name="Agata Niemczyk" userId="15dd7359-e350-49ab-93c5-586a26f6b677" providerId="ADAL" clId="{BE8D37E0-4C49-450C-965D-8C00E255D1F5}" dt="2023-08-31T08:27:52.130" v="1647" actId="47"/>
        <pc:sldMkLst>
          <pc:docMk/>
          <pc:sldMk cId="123561083" sldId="262"/>
        </pc:sldMkLst>
      </pc:sldChg>
      <pc:sldChg chg="add del">
        <pc:chgData name="Agata Niemczyk" userId="15dd7359-e350-49ab-93c5-586a26f6b677" providerId="ADAL" clId="{BE8D37E0-4C49-450C-965D-8C00E255D1F5}" dt="2023-08-31T08:28:01.509" v="1649" actId="47"/>
        <pc:sldMkLst>
          <pc:docMk/>
          <pc:sldMk cId="666716701" sldId="262"/>
        </pc:sldMkLst>
      </pc:sldChg>
      <pc:sldChg chg="addSp delSp modSp add mod ord">
        <pc:chgData name="Agata Niemczyk" userId="15dd7359-e350-49ab-93c5-586a26f6b677" providerId="ADAL" clId="{BE8D37E0-4C49-450C-965D-8C00E255D1F5}" dt="2023-08-31T11:49:06.265" v="2798" actId="34135"/>
        <pc:sldMkLst>
          <pc:docMk/>
          <pc:sldMk cId="3342073414" sldId="262"/>
        </pc:sldMkLst>
        <pc:spChg chg="mod">
          <ac:chgData name="Agata Niemczyk" userId="15dd7359-e350-49ab-93c5-586a26f6b677" providerId="ADAL" clId="{BE8D37E0-4C49-450C-965D-8C00E255D1F5}" dt="2023-08-31T11:05:00.961" v="2192"/>
          <ac:spMkLst>
            <pc:docMk/>
            <pc:sldMk cId="3342073414" sldId="262"/>
            <ac:spMk id="2" creationId="{6C99DFC4-46F8-7332-83BF-CC6DB5FE52A9}"/>
          </ac:spMkLst>
        </pc:spChg>
        <pc:spChg chg="del mod">
          <ac:chgData name="Agata Niemczyk" userId="15dd7359-e350-49ab-93c5-586a26f6b677" providerId="ADAL" clId="{BE8D37E0-4C49-450C-965D-8C00E255D1F5}" dt="2023-08-31T11:22:51.677" v="2509" actId="21"/>
          <ac:spMkLst>
            <pc:docMk/>
            <pc:sldMk cId="3342073414" sldId="262"/>
            <ac:spMk id="3" creationId="{FE4D16B3-7F9B-0931-8A29-F62FCA1BD3AB}"/>
          </ac:spMkLst>
        </pc:spChg>
        <pc:spChg chg="del mod">
          <ac:chgData name="Agata Niemczyk" userId="15dd7359-e350-49ab-93c5-586a26f6b677" providerId="ADAL" clId="{BE8D37E0-4C49-450C-965D-8C00E255D1F5}" dt="2023-08-31T11:13:41.764" v="2377" actId="478"/>
          <ac:spMkLst>
            <pc:docMk/>
            <pc:sldMk cId="3342073414" sldId="262"/>
            <ac:spMk id="4" creationId="{F86C01EE-999E-2CF0-1FE2-1704795DDFF5}"/>
          </ac:spMkLst>
        </pc:spChg>
        <pc:spChg chg="del">
          <ac:chgData name="Agata Niemczyk" userId="15dd7359-e350-49ab-93c5-586a26f6b677" providerId="ADAL" clId="{BE8D37E0-4C49-450C-965D-8C00E255D1F5}" dt="2023-08-31T08:31:03.415" v="1687" actId="478"/>
          <ac:spMkLst>
            <pc:docMk/>
            <pc:sldMk cId="3342073414" sldId="262"/>
            <ac:spMk id="9" creationId="{88B5C7DC-A195-A504-4FD9-5CC5088C25DF}"/>
          </ac:spMkLst>
        </pc:spChg>
        <pc:spChg chg="add del mod">
          <ac:chgData name="Agata Niemczyk" userId="15dd7359-e350-49ab-93c5-586a26f6b677" providerId="ADAL" clId="{BE8D37E0-4C49-450C-965D-8C00E255D1F5}" dt="2023-08-31T11:13:48.725" v="2379" actId="478"/>
          <ac:spMkLst>
            <pc:docMk/>
            <pc:sldMk cId="3342073414" sldId="262"/>
            <ac:spMk id="11" creationId="{235ECEBF-2CE8-BC13-21DB-2F27F9A79A0A}"/>
          </ac:spMkLst>
        </pc:spChg>
        <pc:spChg chg="del">
          <ac:chgData name="Agata Niemczyk" userId="15dd7359-e350-49ab-93c5-586a26f6b677" providerId="ADAL" clId="{BE8D37E0-4C49-450C-965D-8C00E255D1F5}" dt="2023-08-31T08:31:01.320" v="1686" actId="478"/>
          <ac:spMkLst>
            <pc:docMk/>
            <pc:sldMk cId="3342073414" sldId="262"/>
            <ac:spMk id="12" creationId="{2953D6D0-F113-A358-BF36-5ED35EDF6403}"/>
          </ac:spMkLst>
        </pc:spChg>
        <pc:spChg chg="del">
          <ac:chgData name="Agata Niemczyk" userId="15dd7359-e350-49ab-93c5-586a26f6b677" providerId="ADAL" clId="{BE8D37E0-4C49-450C-965D-8C00E255D1F5}" dt="2023-08-31T08:31:12.328" v="1690" actId="478"/>
          <ac:spMkLst>
            <pc:docMk/>
            <pc:sldMk cId="3342073414" sldId="262"/>
            <ac:spMk id="13" creationId="{14EBD3EC-5320-735C-4C37-AFFFB2FF0238}"/>
          </ac:spMkLst>
        </pc:spChg>
        <pc:spChg chg="add del mod">
          <ac:chgData name="Agata Niemczyk" userId="15dd7359-e350-49ab-93c5-586a26f6b677" providerId="ADAL" clId="{BE8D37E0-4C49-450C-965D-8C00E255D1F5}" dt="2023-08-31T11:13:59.886" v="2383" actId="478"/>
          <ac:spMkLst>
            <pc:docMk/>
            <pc:sldMk cId="3342073414" sldId="262"/>
            <ac:spMk id="16" creationId="{08DBB798-81B6-513A-341F-F9999947F78C}"/>
          </ac:spMkLst>
        </pc:spChg>
        <pc:spChg chg="add del mod">
          <ac:chgData name="Agata Niemczyk" userId="15dd7359-e350-49ab-93c5-586a26f6b677" providerId="ADAL" clId="{BE8D37E0-4C49-450C-965D-8C00E255D1F5}" dt="2023-08-31T11:20:05.846" v="2447" actId="478"/>
          <ac:spMkLst>
            <pc:docMk/>
            <pc:sldMk cId="3342073414" sldId="262"/>
            <ac:spMk id="17" creationId="{AD2354D7-C494-DE71-1457-8AED3F834959}"/>
          </ac:spMkLst>
        </pc:spChg>
        <pc:spChg chg="del">
          <ac:chgData name="Agata Niemczyk" userId="15dd7359-e350-49ab-93c5-586a26f6b677" providerId="ADAL" clId="{BE8D37E0-4C49-450C-965D-8C00E255D1F5}" dt="2023-08-31T08:31:15.191" v="1693" actId="478"/>
          <ac:spMkLst>
            <pc:docMk/>
            <pc:sldMk cId="3342073414" sldId="262"/>
            <ac:spMk id="17" creationId="{CF034BC7-6039-6FDB-CD32-65AC479EFB10}"/>
          </ac:spMkLst>
        </pc:spChg>
        <pc:spChg chg="add mod">
          <ac:chgData name="Agata Niemczyk" userId="15dd7359-e350-49ab-93c5-586a26f6b677" providerId="ADAL" clId="{BE8D37E0-4C49-450C-965D-8C00E255D1F5}" dt="2023-08-31T11:22:53.015" v="2510"/>
          <ac:spMkLst>
            <pc:docMk/>
            <pc:sldMk cId="3342073414" sldId="262"/>
            <ac:spMk id="21" creationId="{6ED1A550-ECAF-315A-B799-CAAFC472306C}"/>
          </ac:spMkLst>
        </pc:spChg>
        <pc:spChg chg="add mod">
          <ac:chgData name="Agata Niemczyk" userId="15dd7359-e350-49ab-93c5-586a26f6b677" providerId="ADAL" clId="{BE8D37E0-4C49-450C-965D-8C00E255D1F5}" dt="2023-08-31T11:23:11.395" v="2517" actId="1076"/>
          <ac:spMkLst>
            <pc:docMk/>
            <pc:sldMk cId="3342073414" sldId="262"/>
            <ac:spMk id="22" creationId="{E2701678-DA71-26A6-C42D-B601C166607A}"/>
          </ac:spMkLst>
        </pc:spChg>
        <pc:spChg chg="add del mod ord">
          <ac:chgData name="Agata Niemczyk" userId="15dd7359-e350-49ab-93c5-586a26f6b677" providerId="ADAL" clId="{BE8D37E0-4C49-450C-965D-8C00E255D1F5}" dt="2023-08-31T11:47:35.086" v="2749" actId="478"/>
          <ac:spMkLst>
            <pc:docMk/>
            <pc:sldMk cId="3342073414" sldId="262"/>
            <ac:spMk id="23" creationId="{FF1F7437-143A-C669-3CD3-EE915DD26583}"/>
          </ac:spMkLst>
        </pc:spChg>
        <pc:spChg chg="add del mod">
          <ac:chgData name="Agata Niemczyk" userId="15dd7359-e350-49ab-93c5-586a26f6b677" providerId="ADAL" clId="{BE8D37E0-4C49-450C-965D-8C00E255D1F5}" dt="2023-08-31T11:48:12.719" v="2754"/>
          <ac:spMkLst>
            <pc:docMk/>
            <pc:sldMk cId="3342073414" sldId="262"/>
            <ac:spMk id="24" creationId="{3170F722-3517-5061-AE41-0E9DF557D35A}"/>
          </ac:spMkLst>
        </pc:spChg>
        <pc:graphicFrameChg chg="add del mod">
          <ac:chgData name="Agata Niemczyk" userId="15dd7359-e350-49ab-93c5-586a26f6b677" providerId="ADAL" clId="{BE8D37E0-4C49-450C-965D-8C00E255D1F5}" dt="2023-08-31T11:13:27.765" v="2372" actId="478"/>
          <ac:graphicFrameMkLst>
            <pc:docMk/>
            <pc:sldMk cId="3342073414" sldId="262"/>
            <ac:graphicFrameMk id="5" creationId="{BF2AB809-580F-098C-FB69-D0C30CFEC21A}"/>
          </ac:graphicFrameMkLst>
        </pc:graphicFrameChg>
        <pc:graphicFrameChg chg="add del mod">
          <ac:chgData name="Agata Niemczyk" userId="15dd7359-e350-49ab-93c5-586a26f6b677" providerId="ADAL" clId="{BE8D37E0-4C49-450C-965D-8C00E255D1F5}" dt="2023-08-31T11:13:32.869" v="2374"/>
          <ac:graphicFrameMkLst>
            <pc:docMk/>
            <pc:sldMk cId="3342073414" sldId="262"/>
            <ac:graphicFrameMk id="6" creationId="{8FA7D051-043A-CA68-1EC8-868236C69E3D}"/>
          </ac:graphicFrameMkLst>
        </pc:graphicFrameChg>
        <pc:graphicFrameChg chg="add del mod">
          <ac:chgData name="Agata Niemczyk" userId="15dd7359-e350-49ab-93c5-586a26f6b677" providerId="ADAL" clId="{BE8D37E0-4C49-450C-965D-8C00E255D1F5}" dt="2023-08-31T11:18:04.129" v="2395"/>
          <ac:graphicFrameMkLst>
            <pc:docMk/>
            <pc:sldMk cId="3342073414" sldId="262"/>
            <ac:graphicFrameMk id="12" creationId="{E94E1541-16F3-52A6-8D8A-3B33D5FFACB3}"/>
          </ac:graphicFrameMkLst>
        </pc:graphicFrameChg>
        <pc:graphicFrameChg chg="add del mod">
          <ac:chgData name="Agata Niemczyk" userId="15dd7359-e350-49ab-93c5-586a26f6b677" providerId="ADAL" clId="{BE8D37E0-4C49-450C-965D-8C00E255D1F5}" dt="2023-08-31T11:18:09.228" v="2399"/>
          <ac:graphicFrameMkLst>
            <pc:docMk/>
            <pc:sldMk cId="3342073414" sldId="262"/>
            <ac:graphicFrameMk id="13" creationId="{4185BF48-1CFB-73DF-E84C-07C8BA63FB7E}"/>
          </ac:graphicFrameMkLst>
        </pc:graphicFrameChg>
        <pc:graphicFrameChg chg="add del mod">
          <ac:chgData name="Agata Niemczyk" userId="15dd7359-e350-49ab-93c5-586a26f6b677" providerId="ADAL" clId="{BE8D37E0-4C49-450C-965D-8C00E255D1F5}" dt="2023-08-31T11:18:46.693" v="2403" actId="478"/>
          <ac:graphicFrameMkLst>
            <pc:docMk/>
            <pc:sldMk cId="3342073414" sldId="262"/>
            <ac:graphicFrameMk id="14" creationId="{565144F6-41C6-E285-6871-9CADCD38E72E}"/>
          </ac:graphicFrameMkLst>
        </pc:graphicFrameChg>
        <pc:graphicFrameChg chg="add mod">
          <ac:chgData name="Agata Niemczyk" userId="15dd7359-e350-49ab-93c5-586a26f6b677" providerId="ADAL" clId="{BE8D37E0-4C49-450C-965D-8C00E255D1F5}" dt="2023-08-31T11:20:20.798" v="2485" actId="1038"/>
          <ac:graphicFrameMkLst>
            <pc:docMk/>
            <pc:sldMk cId="3342073414" sldId="262"/>
            <ac:graphicFrameMk id="15" creationId="{55E12435-810F-A638-2B13-07F305D8013B}"/>
          </ac:graphicFrameMkLst>
        </pc:graphicFrameChg>
        <pc:graphicFrameChg chg="add mod">
          <ac:chgData name="Agata Niemczyk" userId="15dd7359-e350-49ab-93c5-586a26f6b677" providerId="ADAL" clId="{BE8D37E0-4C49-450C-965D-8C00E255D1F5}" dt="2023-08-31T11:22:46.417" v="2508" actId="1076"/>
          <ac:graphicFrameMkLst>
            <pc:docMk/>
            <pc:sldMk cId="3342073414" sldId="262"/>
            <ac:graphicFrameMk id="18" creationId="{03422BC3-FA56-9199-8990-D33B49964173}"/>
          </ac:graphicFrameMkLst>
        </pc:graphicFrameChg>
        <pc:graphicFrameChg chg="add mod">
          <ac:chgData name="Agata Niemczyk" userId="15dd7359-e350-49ab-93c5-586a26f6b677" providerId="ADAL" clId="{BE8D37E0-4C49-450C-965D-8C00E255D1F5}" dt="2023-08-31T11:22:43.945" v="2507" actId="1076"/>
          <ac:graphicFrameMkLst>
            <pc:docMk/>
            <pc:sldMk cId="3342073414" sldId="262"/>
            <ac:graphicFrameMk id="19" creationId="{7480083C-FFE0-89D5-FCD1-70191C2B935B}"/>
          </ac:graphicFrameMkLst>
        </pc:graphicFrameChg>
        <pc:graphicFrameChg chg="add mod">
          <ac:chgData name="Agata Niemczyk" userId="15dd7359-e350-49ab-93c5-586a26f6b677" providerId="ADAL" clId="{BE8D37E0-4C49-450C-965D-8C00E255D1F5}" dt="2023-08-31T11:22:25.696" v="2504" actId="14100"/>
          <ac:graphicFrameMkLst>
            <pc:docMk/>
            <pc:sldMk cId="3342073414" sldId="262"/>
            <ac:graphicFrameMk id="20" creationId="{E54CF2E9-BC1F-C0EE-489F-FB34034F5AA3}"/>
          </ac:graphicFrameMkLst>
        </pc:graphicFrameChg>
        <pc:picChg chg="del">
          <ac:chgData name="Agata Niemczyk" userId="15dd7359-e350-49ab-93c5-586a26f6b677" providerId="ADAL" clId="{BE8D37E0-4C49-450C-965D-8C00E255D1F5}" dt="2023-08-31T08:30:59.497" v="1685" actId="478"/>
          <ac:picMkLst>
            <pc:docMk/>
            <pc:sldMk cId="3342073414" sldId="262"/>
            <ac:picMk id="5" creationId="{A32378EE-76E4-01BD-0B19-3CEDB2B4DE38}"/>
          </ac:picMkLst>
        </pc:picChg>
        <pc:picChg chg="del">
          <ac:chgData name="Agata Niemczyk" userId="15dd7359-e350-49ab-93c5-586a26f6b677" providerId="ADAL" clId="{BE8D37E0-4C49-450C-965D-8C00E255D1F5}" dt="2023-08-31T08:31:13.575" v="1692" actId="478"/>
          <ac:picMkLst>
            <pc:docMk/>
            <pc:sldMk cId="3342073414" sldId="262"/>
            <ac:picMk id="6" creationId="{E2391282-812B-2B72-A799-7C2A452B2E99}"/>
          </ac:picMkLst>
        </pc:picChg>
        <pc:picChg chg="add del mod">
          <ac:chgData name="Agata Niemczyk" userId="15dd7359-e350-49ab-93c5-586a26f6b677" providerId="ADAL" clId="{BE8D37E0-4C49-450C-965D-8C00E255D1F5}" dt="2023-08-31T11:14:30.845" v="2384" actId="478"/>
          <ac:picMkLst>
            <pc:docMk/>
            <pc:sldMk cId="3342073414" sldId="262"/>
            <ac:picMk id="7" creationId="{0C644CAF-C651-F6BF-D5F3-5EC2ED9C5717}"/>
          </ac:picMkLst>
        </pc:picChg>
        <pc:picChg chg="del">
          <ac:chgData name="Agata Niemczyk" userId="15dd7359-e350-49ab-93c5-586a26f6b677" providerId="ADAL" clId="{BE8D37E0-4C49-450C-965D-8C00E255D1F5}" dt="2023-08-31T08:31:04.255" v="1688" actId="478"/>
          <ac:picMkLst>
            <pc:docMk/>
            <pc:sldMk cId="3342073414" sldId="262"/>
            <ac:picMk id="7" creationId="{66AC4074-F724-C7C8-A151-CB1140341531}"/>
          </ac:picMkLst>
        </pc:picChg>
        <pc:picChg chg="del">
          <ac:chgData name="Agata Niemczyk" userId="15dd7359-e350-49ab-93c5-586a26f6b677" providerId="ADAL" clId="{BE8D37E0-4C49-450C-965D-8C00E255D1F5}" dt="2023-08-31T08:31:12.895" v="1691" actId="478"/>
          <ac:picMkLst>
            <pc:docMk/>
            <pc:sldMk cId="3342073414" sldId="262"/>
            <ac:picMk id="8" creationId="{4AC5325F-6F83-D0EA-379A-F3A8EB38DE86}"/>
          </ac:picMkLst>
        </pc:picChg>
        <pc:picChg chg="add del mod">
          <ac:chgData name="Agata Niemczyk" userId="15dd7359-e350-49ab-93c5-586a26f6b677" providerId="ADAL" clId="{BE8D37E0-4C49-450C-965D-8C00E255D1F5}" dt="2023-08-31T11:17:17.613" v="2391" actId="478"/>
          <ac:picMkLst>
            <pc:docMk/>
            <pc:sldMk cId="3342073414" sldId="262"/>
            <ac:picMk id="9" creationId="{90A09214-D06B-60D8-440F-FE569126C8CA}"/>
          </ac:picMkLst>
        </pc:picChg>
        <pc:picChg chg="add del mod">
          <ac:chgData name="Agata Niemczyk" userId="15dd7359-e350-49ab-93c5-586a26f6b677" providerId="ADAL" clId="{BE8D37E0-4C49-450C-965D-8C00E255D1F5}" dt="2023-08-31T11:13:46.902" v="2378" actId="478"/>
          <ac:picMkLst>
            <pc:docMk/>
            <pc:sldMk cId="3342073414" sldId="262"/>
            <ac:picMk id="10" creationId="{435A28FF-B774-7BED-C382-48E35300450F}"/>
          </ac:picMkLst>
        </pc:picChg>
        <pc:picChg chg="del">
          <ac:chgData name="Agata Niemczyk" userId="15dd7359-e350-49ab-93c5-586a26f6b677" providerId="ADAL" clId="{BE8D37E0-4C49-450C-965D-8C00E255D1F5}" dt="2023-08-31T08:31:15.823" v="1694" actId="478"/>
          <ac:picMkLst>
            <pc:docMk/>
            <pc:sldMk cId="3342073414" sldId="262"/>
            <ac:picMk id="14" creationId="{A543AC0A-D7DA-8219-3BAC-FF7DBA36A761}"/>
          </ac:picMkLst>
        </pc:picChg>
        <pc:picChg chg="del">
          <ac:chgData name="Agata Niemczyk" userId="15dd7359-e350-49ab-93c5-586a26f6b677" providerId="ADAL" clId="{BE8D37E0-4C49-450C-965D-8C00E255D1F5}" dt="2023-08-31T08:31:16.351" v="1695" actId="478"/>
          <ac:picMkLst>
            <pc:docMk/>
            <pc:sldMk cId="3342073414" sldId="262"/>
            <ac:picMk id="15" creationId="{A013DAF8-06B1-5A92-6309-A583B9E52248}"/>
          </ac:picMkLst>
        </pc:picChg>
        <pc:picChg chg="add mod ord">
          <ac:chgData name="Agata Niemczyk" userId="15dd7359-e350-49ab-93c5-586a26f6b677" providerId="ADAL" clId="{BE8D37E0-4C49-450C-965D-8C00E255D1F5}" dt="2023-08-31T11:49:06.265" v="2798" actId="34135"/>
          <ac:picMkLst>
            <pc:docMk/>
            <pc:sldMk cId="3342073414" sldId="262"/>
            <ac:picMk id="25" creationId="{7869492E-3200-EC0E-723C-6F6060972A25}"/>
          </ac:picMkLst>
        </pc:picChg>
      </pc:sldChg>
      <pc:sldChg chg="addSp delSp modSp add mod">
        <pc:chgData name="Agata Niemczyk" userId="15dd7359-e350-49ab-93c5-586a26f6b677" providerId="ADAL" clId="{BE8D37E0-4C49-450C-965D-8C00E255D1F5}" dt="2023-08-31T11:49:27.804" v="2802" actId="167"/>
        <pc:sldMkLst>
          <pc:docMk/>
          <pc:sldMk cId="455196113" sldId="263"/>
        </pc:sldMkLst>
        <pc:spChg chg="mod">
          <ac:chgData name="Agata Niemczyk" userId="15dd7359-e350-49ab-93c5-586a26f6b677" providerId="ADAL" clId="{BE8D37E0-4C49-450C-965D-8C00E255D1F5}" dt="2023-08-31T11:27:52.936" v="2592" actId="14100"/>
          <ac:spMkLst>
            <pc:docMk/>
            <pc:sldMk cId="455196113" sldId="263"/>
            <ac:spMk id="3" creationId="{FE4D16B3-7F9B-0931-8A29-F62FCA1BD3AB}"/>
          </ac:spMkLst>
        </pc:spChg>
        <pc:spChg chg="add mod">
          <ac:chgData name="Agata Niemczyk" userId="15dd7359-e350-49ab-93c5-586a26f6b677" providerId="ADAL" clId="{BE8D37E0-4C49-450C-965D-8C00E255D1F5}" dt="2023-08-31T11:32:25.417" v="2638" actId="20577"/>
          <ac:spMkLst>
            <pc:docMk/>
            <pc:sldMk cId="455196113" sldId="263"/>
            <ac:spMk id="15" creationId="{44D429B1-987A-B0C1-B36D-5748F1A10722}"/>
          </ac:spMkLst>
        </pc:spChg>
        <pc:graphicFrameChg chg="add del mod">
          <ac:chgData name="Agata Niemczyk" userId="15dd7359-e350-49ab-93c5-586a26f6b677" providerId="ADAL" clId="{BE8D37E0-4C49-450C-965D-8C00E255D1F5}" dt="2023-08-31T11:25:15.838" v="2527" actId="478"/>
          <ac:graphicFrameMkLst>
            <pc:docMk/>
            <pc:sldMk cId="455196113" sldId="263"/>
            <ac:graphicFrameMk id="4" creationId="{85694A6B-A0A1-86A3-9721-9BEFB6F6BACF}"/>
          </ac:graphicFrameMkLst>
        </pc:graphicFrameChg>
        <pc:graphicFrameChg chg="add del mod">
          <ac:chgData name="Agata Niemczyk" userId="15dd7359-e350-49ab-93c5-586a26f6b677" providerId="ADAL" clId="{BE8D37E0-4C49-450C-965D-8C00E255D1F5}" dt="2023-08-31T11:25:26.656" v="2531"/>
          <ac:graphicFrameMkLst>
            <pc:docMk/>
            <pc:sldMk cId="455196113" sldId="263"/>
            <ac:graphicFrameMk id="5" creationId="{5DDB6B88-4F1A-4988-C22E-1A212F880D0D}"/>
          </ac:graphicFrameMkLst>
        </pc:graphicFrameChg>
        <pc:graphicFrameChg chg="add mod">
          <ac:chgData name="Agata Niemczyk" userId="15dd7359-e350-49ab-93c5-586a26f6b677" providerId="ADAL" clId="{BE8D37E0-4C49-450C-965D-8C00E255D1F5}" dt="2023-08-31T11:27:35.869" v="2561" actId="1076"/>
          <ac:graphicFrameMkLst>
            <pc:docMk/>
            <pc:sldMk cId="455196113" sldId="263"/>
            <ac:graphicFrameMk id="7" creationId="{9DAAE1F3-A750-6528-3D34-4890E763BA3E}"/>
          </ac:graphicFrameMkLst>
        </pc:graphicFrameChg>
        <pc:graphicFrameChg chg="add del mod">
          <ac:chgData name="Agata Niemczyk" userId="15dd7359-e350-49ab-93c5-586a26f6b677" providerId="ADAL" clId="{BE8D37E0-4C49-450C-965D-8C00E255D1F5}" dt="2023-08-31T11:26:22.563" v="2548"/>
          <ac:graphicFrameMkLst>
            <pc:docMk/>
            <pc:sldMk cId="455196113" sldId="263"/>
            <ac:graphicFrameMk id="8" creationId="{1C708708-189F-13D5-3126-1FA18F89857D}"/>
          </ac:graphicFrameMkLst>
        </pc:graphicFrameChg>
        <pc:picChg chg="add del">
          <ac:chgData name="Agata Niemczyk" userId="15dd7359-e350-49ab-93c5-586a26f6b677" providerId="ADAL" clId="{BE8D37E0-4C49-450C-965D-8C00E255D1F5}" dt="2023-08-31T11:25:34.679" v="2533" actId="478"/>
          <ac:picMkLst>
            <pc:docMk/>
            <pc:sldMk cId="455196113" sldId="263"/>
            <ac:picMk id="6" creationId="{DC9B9622-29EF-C576-BA9F-3D5215A71FCE}"/>
          </ac:picMkLst>
        </pc:picChg>
        <pc:picChg chg="del mod">
          <ac:chgData name="Agata Niemczyk" userId="15dd7359-e350-49ab-93c5-586a26f6b677" providerId="ADAL" clId="{BE8D37E0-4C49-450C-965D-8C00E255D1F5}" dt="2023-08-31T11:23:39.703" v="2520" actId="478"/>
          <ac:picMkLst>
            <pc:docMk/>
            <pc:sldMk cId="455196113" sldId="263"/>
            <ac:picMk id="9" creationId="{90A09214-D06B-60D8-440F-FE569126C8CA}"/>
          </ac:picMkLst>
        </pc:picChg>
        <pc:picChg chg="add del mod">
          <ac:chgData name="Agata Niemczyk" userId="15dd7359-e350-49ab-93c5-586a26f6b677" providerId="ADAL" clId="{BE8D37E0-4C49-450C-965D-8C00E255D1F5}" dt="2023-08-31T11:26:30.342" v="2552" actId="478"/>
          <ac:picMkLst>
            <pc:docMk/>
            <pc:sldMk cId="455196113" sldId="263"/>
            <ac:picMk id="10" creationId="{3C76ED13-B8FE-9E36-A793-6E85BF72F782}"/>
          </ac:picMkLst>
        </pc:picChg>
        <pc:picChg chg="add del mod">
          <ac:chgData name="Agata Niemczyk" userId="15dd7359-e350-49ab-93c5-586a26f6b677" providerId="ADAL" clId="{BE8D37E0-4C49-450C-965D-8C00E255D1F5}" dt="2023-08-31T11:28:02.830" v="2594" actId="478"/>
          <ac:picMkLst>
            <pc:docMk/>
            <pc:sldMk cId="455196113" sldId="263"/>
            <ac:picMk id="12" creationId="{06D8AD12-9D31-2639-5E56-51F034F68635}"/>
          </ac:picMkLst>
        </pc:picChg>
        <pc:picChg chg="add mod">
          <ac:chgData name="Agata Niemczyk" userId="15dd7359-e350-49ab-93c5-586a26f6b677" providerId="ADAL" clId="{BE8D37E0-4C49-450C-965D-8C00E255D1F5}" dt="2023-08-31T11:27:58.649" v="2593" actId="1076"/>
          <ac:picMkLst>
            <pc:docMk/>
            <pc:sldMk cId="455196113" sldId="263"/>
            <ac:picMk id="14" creationId="{2453CAB4-E8AD-5BC3-EFC7-BF4D3FEC2CA2}"/>
          </ac:picMkLst>
        </pc:picChg>
        <pc:picChg chg="add mod ord">
          <ac:chgData name="Agata Niemczyk" userId="15dd7359-e350-49ab-93c5-586a26f6b677" providerId="ADAL" clId="{BE8D37E0-4C49-450C-965D-8C00E255D1F5}" dt="2023-08-31T11:49:27.804" v="2802" actId="167"/>
          <ac:picMkLst>
            <pc:docMk/>
            <pc:sldMk cId="455196113" sldId="263"/>
            <ac:picMk id="16" creationId="{5B85F3E6-F59D-35D4-CCAC-E7B2DA5805A6}"/>
          </ac:picMkLst>
        </pc:picChg>
      </pc:sldChg>
      <pc:sldChg chg="addSp delSp modSp add mod">
        <pc:chgData name="Agata Niemczyk" userId="15dd7359-e350-49ab-93c5-586a26f6b677" providerId="ADAL" clId="{BE8D37E0-4C49-450C-965D-8C00E255D1F5}" dt="2023-08-31T11:49:41.913" v="2804" actId="34135"/>
        <pc:sldMkLst>
          <pc:docMk/>
          <pc:sldMk cId="1770345662" sldId="264"/>
        </pc:sldMkLst>
        <pc:spChg chg="mod">
          <ac:chgData name="Agata Niemczyk" userId="15dd7359-e350-49ab-93c5-586a26f6b677" providerId="ADAL" clId="{BE8D37E0-4C49-450C-965D-8C00E255D1F5}" dt="2023-08-31T11:37:53.556" v="2700" actId="1076"/>
          <ac:spMkLst>
            <pc:docMk/>
            <pc:sldMk cId="1770345662" sldId="264"/>
            <ac:spMk id="3" creationId="{FE4D16B3-7F9B-0931-8A29-F62FCA1BD3AB}"/>
          </ac:spMkLst>
        </pc:spChg>
        <pc:spChg chg="mod">
          <ac:chgData name="Agata Niemczyk" userId="15dd7359-e350-49ab-93c5-586a26f6b677" providerId="ADAL" clId="{BE8D37E0-4C49-450C-965D-8C00E255D1F5}" dt="2023-08-31T11:37:23.295" v="2699" actId="1035"/>
          <ac:spMkLst>
            <pc:docMk/>
            <pc:sldMk cId="1770345662" sldId="264"/>
            <ac:spMk id="15" creationId="{44D429B1-987A-B0C1-B36D-5748F1A10722}"/>
          </ac:spMkLst>
        </pc:spChg>
        <pc:graphicFrameChg chg="del">
          <ac:chgData name="Agata Niemczyk" userId="15dd7359-e350-49ab-93c5-586a26f6b677" providerId="ADAL" clId="{BE8D37E0-4C49-450C-965D-8C00E255D1F5}" dt="2023-08-31T11:32:58.207" v="2641" actId="478"/>
          <ac:graphicFrameMkLst>
            <pc:docMk/>
            <pc:sldMk cId="1770345662" sldId="264"/>
            <ac:graphicFrameMk id="7" creationId="{9DAAE1F3-A750-6528-3D34-4890E763BA3E}"/>
          </ac:graphicFrameMkLst>
        </pc:graphicFrameChg>
        <pc:picChg chg="add mod modCrop">
          <ac:chgData name="Agata Niemczyk" userId="15dd7359-e350-49ab-93c5-586a26f6b677" providerId="ADAL" clId="{BE8D37E0-4C49-450C-965D-8C00E255D1F5}" dt="2023-08-31T11:35:11.764" v="2679" actId="1076"/>
          <ac:picMkLst>
            <pc:docMk/>
            <pc:sldMk cId="1770345662" sldId="264"/>
            <ac:picMk id="5" creationId="{5969C93E-DEF4-1505-60D9-0EA256F928CD}"/>
          </ac:picMkLst>
        </pc:picChg>
        <pc:picChg chg="add mod modCrop">
          <ac:chgData name="Agata Niemczyk" userId="15dd7359-e350-49ab-93c5-586a26f6b677" providerId="ADAL" clId="{BE8D37E0-4C49-450C-965D-8C00E255D1F5}" dt="2023-08-31T11:35:04.170" v="2677" actId="1076"/>
          <ac:picMkLst>
            <pc:docMk/>
            <pc:sldMk cId="1770345662" sldId="264"/>
            <ac:picMk id="6" creationId="{B5E85319-D3ED-50F1-BD68-E8A784631409}"/>
          </ac:picMkLst>
        </pc:picChg>
        <pc:picChg chg="add mod modCrop">
          <ac:chgData name="Agata Niemczyk" userId="15dd7359-e350-49ab-93c5-586a26f6b677" providerId="ADAL" clId="{BE8D37E0-4C49-450C-965D-8C00E255D1F5}" dt="2023-08-31T11:35:04.170" v="2677" actId="1076"/>
          <ac:picMkLst>
            <pc:docMk/>
            <pc:sldMk cId="1770345662" sldId="264"/>
            <ac:picMk id="8" creationId="{D6588F88-42C7-FE3D-1989-09DA60AED109}"/>
          </ac:picMkLst>
        </pc:picChg>
        <pc:picChg chg="add mod ord">
          <ac:chgData name="Agata Niemczyk" userId="15dd7359-e350-49ab-93c5-586a26f6b677" providerId="ADAL" clId="{BE8D37E0-4C49-450C-965D-8C00E255D1F5}" dt="2023-08-31T11:49:41.913" v="2804" actId="34135"/>
          <ac:picMkLst>
            <pc:docMk/>
            <pc:sldMk cId="1770345662" sldId="264"/>
            <ac:picMk id="9" creationId="{6F842BD2-CFC7-8F54-4569-0679D5D3BC8D}"/>
          </ac:picMkLst>
        </pc:picChg>
        <pc:picChg chg="del">
          <ac:chgData name="Agata Niemczyk" userId="15dd7359-e350-49ab-93c5-586a26f6b677" providerId="ADAL" clId="{BE8D37E0-4C49-450C-965D-8C00E255D1F5}" dt="2023-08-31T11:32:59.085" v="2642" actId="478"/>
          <ac:picMkLst>
            <pc:docMk/>
            <pc:sldMk cId="1770345662" sldId="264"/>
            <ac:picMk id="14" creationId="{2453CAB4-E8AD-5BC3-EFC7-BF4D3FEC2CA2}"/>
          </ac:picMkLst>
        </pc:picChg>
      </pc:sldChg>
      <pc:sldMasterChg chg="addSp delSp modSp mod delSldLayout modSldLayout sldLayoutOrd">
        <pc:chgData name="Agata Niemczyk" userId="15dd7359-e350-49ab-93c5-586a26f6b677" providerId="ADAL" clId="{BE8D37E0-4C49-450C-965D-8C00E255D1F5}" dt="2023-08-31T09:01:48.193" v="1751" actId="207"/>
        <pc:sldMasterMkLst>
          <pc:docMk/>
          <pc:sldMasterMk cId="3017428688" sldId="2147483648"/>
        </pc:sldMasterMkLst>
        <pc:spChg chg="del mod">
          <ac:chgData name="Agata Niemczyk" userId="15dd7359-e350-49ab-93c5-586a26f6b677" providerId="ADAL" clId="{BE8D37E0-4C49-450C-965D-8C00E255D1F5}" dt="2023-08-31T07:45:59.717" v="460" actId="478"/>
          <ac:spMkLst>
            <pc:docMk/>
            <pc:sldMasterMk cId="3017428688" sldId="2147483648"/>
            <ac:spMk id="2" creationId="{C8957149-467F-27A5-241B-E2D3096C45C2}"/>
          </ac:spMkLst>
        </pc:spChg>
        <pc:spChg chg="del">
          <ac:chgData name="Agata Niemczyk" userId="15dd7359-e350-49ab-93c5-586a26f6b677" providerId="ADAL" clId="{BE8D37E0-4C49-450C-965D-8C00E255D1F5}" dt="2023-08-31T07:40:29.507" v="366" actId="478"/>
          <ac:spMkLst>
            <pc:docMk/>
            <pc:sldMasterMk cId="3017428688" sldId="2147483648"/>
            <ac:spMk id="4" creationId="{431BB497-F0D5-A65B-F61D-6DF917E1E490}"/>
          </ac:spMkLst>
        </pc:spChg>
        <pc:spChg chg="add del mod">
          <ac:chgData name="Agata Niemczyk" userId="15dd7359-e350-49ab-93c5-586a26f6b677" providerId="ADAL" clId="{BE8D37E0-4C49-450C-965D-8C00E255D1F5}" dt="2023-08-31T07:41:07.397" v="387" actId="478"/>
          <ac:spMkLst>
            <pc:docMk/>
            <pc:sldMasterMk cId="3017428688" sldId="2147483648"/>
            <ac:spMk id="5" creationId="{DC77AED5-45E4-478E-87FF-1009D676C419}"/>
          </ac:spMkLst>
        </pc:spChg>
        <pc:spChg chg="add del">
          <ac:chgData name="Agata Niemczyk" userId="15dd7359-e350-49ab-93c5-586a26f6b677" providerId="ADAL" clId="{BE8D37E0-4C49-450C-965D-8C00E255D1F5}" dt="2023-08-31T07:40:39.021" v="371" actId="478"/>
          <ac:spMkLst>
            <pc:docMk/>
            <pc:sldMasterMk cId="3017428688" sldId="2147483648"/>
            <ac:spMk id="6" creationId="{CAC253B4-4672-E8A4-7093-5F560A237CF2}"/>
          </ac:spMkLst>
        </pc:spChg>
        <pc:spChg chg="add mod">
          <ac:chgData name="Agata Niemczyk" userId="15dd7359-e350-49ab-93c5-586a26f6b677" providerId="ADAL" clId="{BE8D37E0-4C49-450C-965D-8C00E255D1F5}" dt="2023-08-31T07:18:27.484" v="6"/>
          <ac:spMkLst>
            <pc:docMk/>
            <pc:sldMasterMk cId="3017428688" sldId="2147483648"/>
            <ac:spMk id="8" creationId="{F5317895-64C4-99BA-D685-6AB1AC218C02}"/>
          </ac:spMkLst>
        </pc:spChg>
        <pc:spChg chg="add mod">
          <ac:chgData name="Agata Niemczyk" userId="15dd7359-e350-49ab-93c5-586a26f6b677" providerId="ADAL" clId="{BE8D37E0-4C49-450C-965D-8C00E255D1F5}" dt="2023-08-31T07:18:27.484" v="6"/>
          <ac:spMkLst>
            <pc:docMk/>
            <pc:sldMasterMk cId="3017428688" sldId="2147483648"/>
            <ac:spMk id="9" creationId="{7EC872F7-EE2B-C147-081E-32FC5FBBE6A8}"/>
          </ac:spMkLst>
        </pc:spChg>
        <pc:spChg chg="add mod">
          <ac:chgData name="Agata Niemczyk" userId="15dd7359-e350-49ab-93c5-586a26f6b677" providerId="ADAL" clId="{BE8D37E0-4C49-450C-965D-8C00E255D1F5}" dt="2023-08-31T07:18:27.484" v="6"/>
          <ac:spMkLst>
            <pc:docMk/>
            <pc:sldMasterMk cId="3017428688" sldId="2147483648"/>
            <ac:spMk id="10" creationId="{EF0F10FA-C0AC-EEAB-3248-1DD395B4FCEF}"/>
          </ac:spMkLst>
        </pc:spChg>
        <pc:spChg chg="add mod">
          <ac:chgData name="Agata Niemczyk" userId="15dd7359-e350-49ab-93c5-586a26f6b677" providerId="ADAL" clId="{BE8D37E0-4C49-450C-965D-8C00E255D1F5}" dt="2023-08-31T07:18:27.484" v="6"/>
          <ac:spMkLst>
            <pc:docMk/>
            <pc:sldMasterMk cId="3017428688" sldId="2147483648"/>
            <ac:spMk id="11" creationId="{2FC88C2D-FAED-9F1F-B435-02A0646500B6}"/>
          </ac:spMkLst>
        </pc:spChg>
        <pc:spChg chg="add mod">
          <ac:chgData name="Agata Niemczyk" userId="15dd7359-e350-49ab-93c5-586a26f6b677" providerId="ADAL" clId="{BE8D37E0-4C49-450C-965D-8C00E255D1F5}" dt="2023-08-31T07:19:29.853" v="14" actId="207"/>
          <ac:spMkLst>
            <pc:docMk/>
            <pc:sldMasterMk cId="3017428688" sldId="2147483648"/>
            <ac:spMk id="13" creationId="{0B8A152F-8371-3704-E38B-E22B63A5E0D3}"/>
          </ac:spMkLst>
        </pc:spChg>
        <pc:spChg chg="add mod">
          <ac:chgData name="Agata Niemczyk" userId="15dd7359-e350-49ab-93c5-586a26f6b677" providerId="ADAL" clId="{BE8D37E0-4C49-450C-965D-8C00E255D1F5}" dt="2023-08-31T07:20:58.892" v="155" actId="207"/>
          <ac:spMkLst>
            <pc:docMk/>
            <pc:sldMasterMk cId="3017428688" sldId="2147483648"/>
            <ac:spMk id="14" creationId="{21A22D71-74A7-3480-EAFE-386F2244304C}"/>
          </ac:spMkLst>
        </pc:spChg>
        <pc:spChg chg="add mod">
          <ac:chgData name="Agata Niemczyk" userId="15dd7359-e350-49ab-93c5-586a26f6b677" providerId="ADAL" clId="{BE8D37E0-4C49-450C-965D-8C00E255D1F5}" dt="2023-08-31T07:21:01.036" v="157" actId="207"/>
          <ac:spMkLst>
            <pc:docMk/>
            <pc:sldMasterMk cId="3017428688" sldId="2147483648"/>
            <ac:spMk id="15" creationId="{C7FFEB1F-A94A-E603-8E8B-C3EF8AD12BD7}"/>
          </ac:spMkLst>
        </pc:spChg>
        <pc:spChg chg="add mod">
          <ac:chgData name="Agata Niemczyk" userId="15dd7359-e350-49ab-93c5-586a26f6b677" providerId="ADAL" clId="{BE8D37E0-4C49-450C-965D-8C00E255D1F5}" dt="2023-08-31T07:20:57.300" v="153" actId="207"/>
          <ac:spMkLst>
            <pc:docMk/>
            <pc:sldMasterMk cId="3017428688" sldId="2147483648"/>
            <ac:spMk id="16" creationId="{E6EA355D-A129-08CB-2E37-1DA8F8C18F25}"/>
          </ac:spMkLst>
        </pc:spChg>
        <pc:spChg chg="add del mod">
          <ac:chgData name="Agata Niemczyk" userId="15dd7359-e350-49ab-93c5-586a26f6b677" providerId="ADAL" clId="{BE8D37E0-4C49-450C-965D-8C00E255D1F5}" dt="2023-08-31T07:41:19.814" v="391"/>
          <ac:spMkLst>
            <pc:docMk/>
            <pc:sldMasterMk cId="3017428688" sldId="2147483648"/>
            <ac:spMk id="27" creationId="{0249F7A6-8C9D-8CA7-BE09-A3EB53C53C58}"/>
          </ac:spMkLst>
        </pc:spChg>
        <pc:spChg chg="add del mod">
          <ac:chgData name="Agata Niemczyk" userId="15dd7359-e350-49ab-93c5-586a26f6b677" providerId="ADAL" clId="{BE8D37E0-4C49-450C-965D-8C00E255D1F5}" dt="2023-08-31T09:01:35.516" v="1748" actId="21"/>
          <ac:spMkLst>
            <pc:docMk/>
            <pc:sldMasterMk cId="3017428688" sldId="2147483648"/>
            <ac:spMk id="28" creationId="{12052FFF-D969-AD0A-948F-EAF33AB04F9C}"/>
          </ac:spMkLst>
        </pc:spChg>
        <pc:grpChg chg="add mod">
          <ac:chgData name="Agata Niemczyk" userId="15dd7359-e350-49ab-93c5-586a26f6b677" providerId="ADAL" clId="{BE8D37E0-4C49-450C-965D-8C00E255D1F5}" dt="2023-08-31T07:18:27.484" v="6"/>
          <ac:grpSpMkLst>
            <pc:docMk/>
            <pc:sldMasterMk cId="3017428688" sldId="2147483648"/>
            <ac:grpSpMk id="7" creationId="{4BB336F3-DA93-218D-15A0-E488892588F0}"/>
          </ac:grpSpMkLst>
        </pc:grpChg>
        <pc:grpChg chg="add del mod ord">
          <ac:chgData name="Agata Niemczyk" userId="15dd7359-e350-49ab-93c5-586a26f6b677" providerId="ADAL" clId="{BE8D37E0-4C49-450C-965D-8C00E255D1F5}" dt="2023-08-31T07:46:23.385" v="461" actId="21"/>
          <ac:grpSpMkLst>
            <pc:docMk/>
            <pc:sldMasterMk cId="3017428688" sldId="2147483648"/>
            <ac:grpSpMk id="12" creationId="{D934C722-007B-7A79-1A41-432C76169201}"/>
          </ac:grpSpMkLst>
        </pc:grpChg>
        <pc:picChg chg="add del mod">
          <ac:chgData name="Agata Niemczyk" userId="15dd7359-e350-49ab-93c5-586a26f6b677" providerId="ADAL" clId="{BE8D37E0-4C49-450C-965D-8C00E255D1F5}" dt="2023-08-31T07:24:54.651" v="193" actId="478"/>
          <ac:picMkLst>
            <pc:docMk/>
            <pc:sldMasterMk cId="3017428688" sldId="2147483648"/>
            <ac:picMk id="18" creationId="{9B2BD07E-912D-C23D-7B03-8750652F6B41}"/>
          </ac:picMkLst>
        </pc:picChg>
        <pc:picChg chg="add del mod">
          <ac:chgData name="Agata Niemczyk" userId="15dd7359-e350-49ab-93c5-586a26f6b677" providerId="ADAL" clId="{BE8D37E0-4C49-450C-965D-8C00E255D1F5}" dt="2023-08-31T07:30:57.183" v="271" actId="21"/>
          <ac:picMkLst>
            <pc:docMk/>
            <pc:sldMasterMk cId="3017428688" sldId="2147483648"/>
            <ac:picMk id="20" creationId="{48CCD3BE-F472-71BE-46E0-4F773E7528EB}"/>
          </ac:picMkLst>
        </pc:picChg>
        <pc:picChg chg="add del mod">
          <ac:chgData name="Agata Niemczyk" userId="15dd7359-e350-49ab-93c5-586a26f6b677" providerId="ADAL" clId="{BE8D37E0-4C49-450C-965D-8C00E255D1F5}" dt="2023-08-31T07:36:38.459" v="314" actId="478"/>
          <ac:picMkLst>
            <pc:docMk/>
            <pc:sldMasterMk cId="3017428688" sldId="2147483648"/>
            <ac:picMk id="22" creationId="{370A4273-229E-53DC-7C73-40CF20D60D00}"/>
          </ac:picMkLst>
        </pc:picChg>
        <pc:picChg chg="add del mod">
          <ac:chgData name="Agata Niemczyk" userId="15dd7359-e350-49ab-93c5-586a26f6b677" providerId="ADAL" clId="{BE8D37E0-4C49-450C-965D-8C00E255D1F5}" dt="2023-08-31T07:28:22.984" v="207" actId="21"/>
          <ac:picMkLst>
            <pc:docMk/>
            <pc:sldMasterMk cId="3017428688" sldId="2147483648"/>
            <ac:picMk id="24" creationId="{DD4FA7C3-5435-DAAC-FB4A-DE19E5955D23}"/>
          </ac:picMkLst>
        </pc:picChg>
        <pc:picChg chg="add del mod">
          <ac:chgData name="Agata Niemczyk" userId="15dd7359-e350-49ab-93c5-586a26f6b677" providerId="ADAL" clId="{BE8D37E0-4C49-450C-965D-8C00E255D1F5}" dt="2023-08-31T07:36:52.953" v="316" actId="21"/>
          <ac:picMkLst>
            <pc:docMk/>
            <pc:sldMasterMk cId="3017428688" sldId="2147483648"/>
            <ac:picMk id="26" creationId="{8370A8F2-8020-F780-07E9-90D962B8C7AE}"/>
          </ac:picMkLst>
        </pc:picChg>
        <pc:sldLayoutChg chg="addSp delSp modSp mod ord">
          <pc:chgData name="Agata Niemczyk" userId="15dd7359-e350-49ab-93c5-586a26f6b677" providerId="ADAL" clId="{BE8D37E0-4C49-450C-965D-8C00E255D1F5}" dt="2023-08-31T09:01:48.193" v="1751" actId="207"/>
          <pc:sldLayoutMkLst>
            <pc:docMk/>
            <pc:sldMasterMk cId="3017428688" sldId="2147483648"/>
            <pc:sldLayoutMk cId="3969203331" sldId="2147483649"/>
          </pc:sldLayoutMkLst>
          <pc:spChg chg="mod">
            <ac:chgData name="Agata Niemczyk" userId="15dd7359-e350-49ab-93c5-586a26f6b677" providerId="ADAL" clId="{BE8D37E0-4C49-450C-965D-8C00E255D1F5}" dt="2023-08-31T07:56:55.047" v="516" actId="255"/>
            <ac:spMkLst>
              <pc:docMk/>
              <pc:sldMasterMk cId="3017428688" sldId="2147483648"/>
              <pc:sldLayoutMk cId="3969203331" sldId="2147483649"/>
              <ac:spMk id="2" creationId="{2A1CC8A6-18CC-7BF0-8239-9270D9CDC5CA}"/>
            </ac:spMkLst>
          </pc:spChg>
          <pc:spChg chg="mod">
            <ac:chgData name="Agata Niemczyk" userId="15dd7359-e350-49ab-93c5-586a26f6b677" providerId="ADAL" clId="{BE8D37E0-4C49-450C-965D-8C00E255D1F5}" dt="2023-08-31T09:00:40.289" v="1746" actId="207"/>
            <ac:spMkLst>
              <pc:docMk/>
              <pc:sldMasterMk cId="3017428688" sldId="2147483648"/>
              <pc:sldLayoutMk cId="3969203331" sldId="2147483649"/>
              <ac:spMk id="3" creationId="{B3DD390B-1C99-5BD8-9BA6-8A0DA05C0571}"/>
            </ac:spMkLst>
          </pc:spChg>
          <pc:spChg chg="del">
            <ac:chgData name="Agata Niemczyk" userId="15dd7359-e350-49ab-93c5-586a26f6b677" providerId="ADAL" clId="{BE8D37E0-4C49-450C-965D-8C00E255D1F5}" dt="2023-08-31T07:40:25.169" v="365" actId="478"/>
            <ac:spMkLst>
              <pc:docMk/>
              <pc:sldMasterMk cId="3017428688" sldId="2147483648"/>
              <pc:sldLayoutMk cId="3969203331" sldId="2147483649"/>
              <ac:spMk id="4" creationId="{FA69B677-B3DE-09C3-9248-DCF6D15B2DB4}"/>
            </ac:spMkLst>
          </pc:spChg>
          <pc:spChg chg="del">
            <ac:chgData name="Agata Niemczyk" userId="15dd7359-e350-49ab-93c5-586a26f6b677" providerId="ADAL" clId="{BE8D37E0-4C49-450C-965D-8C00E255D1F5}" dt="2023-08-31T07:42:36.987" v="418" actId="478"/>
            <ac:spMkLst>
              <pc:docMk/>
              <pc:sldMasterMk cId="3017428688" sldId="2147483648"/>
              <pc:sldLayoutMk cId="3969203331" sldId="2147483649"/>
              <ac:spMk id="5" creationId="{C81A66A7-A688-95BE-1EC5-8C7ECCA56416}"/>
            </ac:spMkLst>
          </pc:spChg>
          <pc:spChg chg="del">
            <ac:chgData name="Agata Niemczyk" userId="15dd7359-e350-49ab-93c5-586a26f6b677" providerId="ADAL" clId="{BE8D37E0-4C49-450C-965D-8C00E255D1F5}" dt="2023-08-31T07:42:38.140" v="419" actId="478"/>
            <ac:spMkLst>
              <pc:docMk/>
              <pc:sldMasterMk cId="3017428688" sldId="2147483648"/>
              <pc:sldLayoutMk cId="3969203331" sldId="2147483649"/>
              <ac:spMk id="6" creationId="{FF2856CB-EBD3-7F88-7A0D-DA54F3CF846C}"/>
            </ac:spMkLst>
          </pc:spChg>
          <pc:spChg chg="add mod ord">
            <ac:chgData name="Agata Niemczyk" userId="15dd7359-e350-49ab-93c5-586a26f6b677" providerId="ADAL" clId="{BE8D37E0-4C49-450C-965D-8C00E255D1F5}" dt="2023-08-31T07:38:19.974" v="332" actId="14100"/>
            <ac:spMkLst>
              <pc:docMk/>
              <pc:sldMasterMk cId="3017428688" sldId="2147483648"/>
              <pc:sldLayoutMk cId="3969203331" sldId="2147483649"/>
              <ac:spMk id="8" creationId="{5C018000-B4C3-C95F-6D95-2729DB2EEDEA}"/>
            </ac:spMkLst>
          </pc:spChg>
          <pc:spChg chg="add del mod">
            <ac:chgData name="Agata Niemczyk" userId="15dd7359-e350-49ab-93c5-586a26f6b677" providerId="ADAL" clId="{BE8D37E0-4C49-450C-965D-8C00E255D1F5}" dt="2023-08-31T07:58:12.086" v="526" actId="478"/>
            <ac:spMkLst>
              <pc:docMk/>
              <pc:sldMasterMk cId="3017428688" sldId="2147483648"/>
              <pc:sldLayoutMk cId="3969203331" sldId="2147483649"/>
              <ac:spMk id="15" creationId="{400C525E-5001-9308-365E-94ACF90F7BD5}"/>
            </ac:spMkLst>
          </pc:spChg>
          <pc:spChg chg="mod">
            <ac:chgData name="Agata Niemczyk" userId="15dd7359-e350-49ab-93c5-586a26f6b677" providerId="ADAL" clId="{BE8D37E0-4C49-450C-965D-8C00E255D1F5}" dt="2023-08-31T07:46:26.267" v="462"/>
            <ac:spMkLst>
              <pc:docMk/>
              <pc:sldMasterMk cId="3017428688" sldId="2147483648"/>
              <pc:sldLayoutMk cId="3969203331" sldId="2147483649"/>
              <ac:spMk id="23" creationId="{02F8304D-CE93-3543-7078-95EF26D244C7}"/>
            </ac:spMkLst>
          </pc:spChg>
          <pc:spChg chg="mod">
            <ac:chgData name="Agata Niemczyk" userId="15dd7359-e350-49ab-93c5-586a26f6b677" providerId="ADAL" clId="{BE8D37E0-4C49-450C-965D-8C00E255D1F5}" dt="2023-08-31T07:46:26.267" v="462"/>
            <ac:spMkLst>
              <pc:docMk/>
              <pc:sldMasterMk cId="3017428688" sldId="2147483648"/>
              <pc:sldLayoutMk cId="3969203331" sldId="2147483649"/>
              <ac:spMk id="24" creationId="{68124E9F-CAEA-4EFF-58C4-4C96CAEE1AA9}"/>
            </ac:spMkLst>
          </pc:spChg>
          <pc:spChg chg="mod">
            <ac:chgData name="Agata Niemczyk" userId="15dd7359-e350-49ab-93c5-586a26f6b677" providerId="ADAL" clId="{BE8D37E0-4C49-450C-965D-8C00E255D1F5}" dt="2023-08-31T07:46:26.267" v="462"/>
            <ac:spMkLst>
              <pc:docMk/>
              <pc:sldMasterMk cId="3017428688" sldId="2147483648"/>
              <pc:sldLayoutMk cId="3969203331" sldId="2147483649"/>
              <ac:spMk id="25" creationId="{69FE4369-5BBE-9B59-25A7-5B681EBBC4F2}"/>
            </ac:spMkLst>
          </pc:spChg>
          <pc:spChg chg="mod">
            <ac:chgData name="Agata Niemczyk" userId="15dd7359-e350-49ab-93c5-586a26f6b677" providerId="ADAL" clId="{BE8D37E0-4C49-450C-965D-8C00E255D1F5}" dt="2023-08-31T07:46:26.267" v="462"/>
            <ac:spMkLst>
              <pc:docMk/>
              <pc:sldMasterMk cId="3017428688" sldId="2147483648"/>
              <pc:sldLayoutMk cId="3969203331" sldId="2147483649"/>
              <ac:spMk id="26" creationId="{2C79EFCE-BF46-9975-93BB-566CE6DE1A24}"/>
            </ac:spMkLst>
          </pc:spChg>
          <pc:spChg chg="add del mod">
            <ac:chgData name="Agata Niemczyk" userId="15dd7359-e350-49ab-93c5-586a26f6b677" providerId="ADAL" clId="{BE8D37E0-4C49-450C-965D-8C00E255D1F5}" dt="2023-08-31T07:59:21.071" v="532" actId="478"/>
            <ac:spMkLst>
              <pc:docMk/>
              <pc:sldMasterMk cId="3017428688" sldId="2147483648"/>
              <pc:sldLayoutMk cId="3969203331" sldId="2147483649"/>
              <ac:spMk id="27" creationId="{C860D1B3-8709-FECE-CD11-E3C429ACF3D7}"/>
            </ac:spMkLst>
          </pc:spChg>
          <pc:spChg chg="add del mod">
            <ac:chgData name="Agata Niemczyk" userId="15dd7359-e350-49ab-93c5-586a26f6b677" providerId="ADAL" clId="{BE8D37E0-4C49-450C-965D-8C00E255D1F5}" dt="2023-08-31T08:01:29.662" v="541" actId="478"/>
            <ac:spMkLst>
              <pc:docMk/>
              <pc:sldMasterMk cId="3017428688" sldId="2147483648"/>
              <pc:sldLayoutMk cId="3969203331" sldId="2147483649"/>
              <ac:spMk id="28" creationId="{DE622D02-09BC-EC41-1D27-75769691D666}"/>
            </ac:spMkLst>
          </pc:spChg>
          <pc:spChg chg="add del">
            <ac:chgData name="Agata Niemczyk" userId="15dd7359-e350-49ab-93c5-586a26f6b677" providerId="ADAL" clId="{BE8D37E0-4C49-450C-965D-8C00E255D1F5}" dt="2023-08-31T08:01:23.462" v="540" actId="11529"/>
            <ac:spMkLst>
              <pc:docMk/>
              <pc:sldMasterMk cId="3017428688" sldId="2147483648"/>
              <pc:sldLayoutMk cId="3969203331" sldId="2147483649"/>
              <ac:spMk id="29" creationId="{97791B7C-5821-9DBA-EC56-217EBBB411D2}"/>
            </ac:spMkLst>
          </pc:spChg>
          <pc:spChg chg="add mod">
            <ac:chgData name="Agata Niemczyk" userId="15dd7359-e350-49ab-93c5-586a26f6b677" providerId="ADAL" clId="{BE8D37E0-4C49-450C-965D-8C00E255D1F5}" dt="2023-08-31T08:01:48.479" v="544" actId="404"/>
            <ac:spMkLst>
              <pc:docMk/>
              <pc:sldMasterMk cId="3017428688" sldId="2147483648"/>
              <pc:sldLayoutMk cId="3969203331" sldId="2147483649"/>
              <ac:spMk id="30" creationId="{16340BF6-087E-1F99-F808-E7B92784BD5D}"/>
            </ac:spMkLst>
          </pc:spChg>
          <pc:spChg chg="add mod">
            <ac:chgData name="Agata Niemczyk" userId="15dd7359-e350-49ab-93c5-586a26f6b677" providerId="ADAL" clId="{BE8D37E0-4C49-450C-965D-8C00E255D1F5}" dt="2023-08-31T09:01:48.193" v="1751" actId="207"/>
            <ac:spMkLst>
              <pc:docMk/>
              <pc:sldMasterMk cId="3017428688" sldId="2147483648"/>
              <pc:sldLayoutMk cId="3969203331" sldId="2147483649"/>
              <ac:spMk id="31" creationId="{00D509C1-4FFE-FEAB-EC33-B1B57457586C}"/>
            </ac:spMkLst>
          </pc:spChg>
          <pc:grpChg chg="add mod ord">
            <ac:chgData name="Agata Niemczyk" userId="15dd7359-e350-49ab-93c5-586a26f6b677" providerId="ADAL" clId="{BE8D37E0-4C49-450C-965D-8C00E255D1F5}" dt="2023-08-31T08:04:53.178" v="578" actId="14100"/>
            <ac:grpSpMkLst>
              <pc:docMk/>
              <pc:sldMasterMk cId="3017428688" sldId="2147483648"/>
              <pc:sldLayoutMk cId="3969203331" sldId="2147483649"/>
              <ac:grpSpMk id="22" creationId="{EF356E38-C2D8-8D16-933A-FCECDC1C6F77}"/>
            </ac:grpSpMkLst>
          </pc:grpChg>
          <pc:picChg chg="add mod">
            <ac:chgData name="Agata Niemczyk" userId="15dd7359-e350-49ab-93c5-586a26f6b677" providerId="ADAL" clId="{BE8D37E0-4C49-450C-965D-8C00E255D1F5}" dt="2023-08-31T07:38:12.268" v="331" actId="1037"/>
            <ac:picMkLst>
              <pc:docMk/>
              <pc:sldMasterMk cId="3017428688" sldId="2147483648"/>
              <pc:sldLayoutMk cId="3969203331" sldId="2147483649"/>
              <ac:picMk id="7" creationId="{B5A040C2-52E0-DF29-0BB6-04ABF748865E}"/>
            </ac:picMkLst>
          </pc:picChg>
          <pc:picChg chg="add del mod modCrop">
            <ac:chgData name="Agata Niemczyk" userId="15dd7359-e350-49ab-93c5-586a26f6b677" providerId="ADAL" clId="{BE8D37E0-4C49-450C-965D-8C00E255D1F5}" dt="2023-08-31T07:32:48.547" v="291" actId="478"/>
            <ac:picMkLst>
              <pc:docMk/>
              <pc:sldMasterMk cId="3017428688" sldId="2147483648"/>
              <pc:sldLayoutMk cId="3969203331" sldId="2147483649"/>
              <ac:picMk id="9" creationId="{66937CCD-DCF6-C547-FD87-A68198881B61}"/>
            </ac:picMkLst>
          </pc:picChg>
          <pc:picChg chg="add del mod">
            <ac:chgData name="Agata Niemczyk" userId="15dd7359-e350-49ab-93c5-586a26f6b677" providerId="ADAL" clId="{BE8D37E0-4C49-450C-965D-8C00E255D1F5}" dt="2023-08-31T07:35:10.794" v="295" actId="478"/>
            <ac:picMkLst>
              <pc:docMk/>
              <pc:sldMasterMk cId="3017428688" sldId="2147483648"/>
              <pc:sldLayoutMk cId="3969203331" sldId="2147483649"/>
              <ac:picMk id="10" creationId="{A6A64808-486E-20E8-D0EB-0660807B6134}"/>
            </ac:picMkLst>
          </pc:picChg>
          <pc:picChg chg="add del mod">
            <ac:chgData name="Agata Niemczyk" userId="15dd7359-e350-49ab-93c5-586a26f6b677" providerId="ADAL" clId="{BE8D37E0-4C49-450C-965D-8C00E255D1F5}" dt="2023-08-31T07:38:27.028" v="333" actId="478"/>
            <ac:picMkLst>
              <pc:docMk/>
              <pc:sldMasterMk cId="3017428688" sldId="2147483648"/>
              <pc:sldLayoutMk cId="3969203331" sldId="2147483649"/>
              <ac:picMk id="12" creationId="{F95E8D45-34CE-04BE-A310-AB687CDE99DA}"/>
            </ac:picMkLst>
          </pc:picChg>
          <pc:picChg chg="add del mod">
            <ac:chgData name="Agata Niemczyk" userId="15dd7359-e350-49ab-93c5-586a26f6b677" providerId="ADAL" clId="{BE8D37E0-4C49-450C-965D-8C00E255D1F5}" dt="2023-08-31T07:38:29.172" v="334" actId="478"/>
            <ac:picMkLst>
              <pc:docMk/>
              <pc:sldMasterMk cId="3017428688" sldId="2147483648"/>
              <pc:sldLayoutMk cId="3969203331" sldId="2147483649"/>
              <ac:picMk id="14" creationId="{0CC1AEE7-4907-C354-DC28-BC588C1CDADE}"/>
            </ac:picMkLst>
          </pc:picChg>
          <pc:picChg chg="add mod">
            <ac:chgData name="Agata Niemczyk" userId="15dd7359-e350-49ab-93c5-586a26f6b677" providerId="ADAL" clId="{BE8D37E0-4C49-450C-965D-8C00E255D1F5}" dt="2023-08-31T07:43:48.412" v="449" actId="1038"/>
            <ac:picMkLst>
              <pc:docMk/>
              <pc:sldMasterMk cId="3017428688" sldId="2147483648"/>
              <pc:sldLayoutMk cId="3969203331" sldId="2147483649"/>
              <ac:picMk id="17" creationId="{2CDA290F-87BB-59D1-EB84-78048A17628E}"/>
            </ac:picMkLst>
          </pc:picChg>
          <pc:picChg chg="add del mod">
            <ac:chgData name="Agata Niemczyk" userId="15dd7359-e350-49ab-93c5-586a26f6b677" providerId="ADAL" clId="{BE8D37E0-4C49-450C-965D-8C00E255D1F5}" dt="2023-08-31T07:43:09.219" v="423" actId="478"/>
            <ac:picMkLst>
              <pc:docMk/>
              <pc:sldMasterMk cId="3017428688" sldId="2147483648"/>
              <pc:sldLayoutMk cId="3969203331" sldId="2147483649"/>
              <ac:picMk id="19" creationId="{D7194E4D-8140-B78B-D5C8-8BA4DEA9E160}"/>
            </ac:picMkLst>
          </pc:picChg>
          <pc:picChg chg="add mod">
            <ac:chgData name="Agata Niemczyk" userId="15dd7359-e350-49ab-93c5-586a26f6b677" providerId="ADAL" clId="{BE8D37E0-4C49-450C-965D-8C00E255D1F5}" dt="2023-08-31T07:43:41.429" v="442" actId="1036"/>
            <ac:picMkLst>
              <pc:docMk/>
              <pc:sldMasterMk cId="3017428688" sldId="2147483648"/>
              <pc:sldLayoutMk cId="3969203331" sldId="2147483649"/>
              <ac:picMk id="21" creationId="{B36A08F9-92AC-DFCF-2282-13FAFFA1E036}"/>
            </ac:picMkLst>
          </pc:picChg>
        </pc:sldLayoutChg>
        <pc:sldLayoutChg chg="addSp delSp modSp mod">
          <pc:chgData name="Agata Niemczyk" userId="15dd7359-e350-49ab-93c5-586a26f6b677" providerId="ADAL" clId="{BE8D37E0-4C49-450C-965D-8C00E255D1F5}" dt="2023-08-31T09:01:41.330" v="1750"/>
          <pc:sldLayoutMkLst>
            <pc:docMk/>
            <pc:sldMasterMk cId="3017428688" sldId="2147483648"/>
            <pc:sldLayoutMk cId="3017133550" sldId="2147483650"/>
          </pc:sldLayoutMkLst>
          <pc:spChg chg="del">
            <ac:chgData name="Agata Niemczyk" userId="15dd7359-e350-49ab-93c5-586a26f6b677" providerId="ADAL" clId="{BE8D37E0-4C49-450C-965D-8C00E255D1F5}" dt="2023-08-31T07:45:12.668" v="459" actId="478"/>
            <ac:spMkLst>
              <pc:docMk/>
              <pc:sldMasterMk cId="3017428688" sldId="2147483648"/>
              <pc:sldLayoutMk cId="3017133550" sldId="2147483650"/>
              <ac:spMk id="2" creationId="{FA6B104A-3694-8243-3699-355D24EA149C}"/>
            </ac:spMkLst>
          </pc:spChg>
          <pc:spChg chg="del mod">
            <ac:chgData name="Agata Niemczyk" userId="15dd7359-e350-49ab-93c5-586a26f6b677" providerId="ADAL" clId="{BE8D37E0-4C49-450C-965D-8C00E255D1F5}" dt="2023-08-31T07:49:50.925" v="484" actId="478"/>
            <ac:spMkLst>
              <pc:docMk/>
              <pc:sldMasterMk cId="3017428688" sldId="2147483648"/>
              <pc:sldLayoutMk cId="3017133550" sldId="2147483650"/>
              <ac:spMk id="3" creationId="{955F273F-4CE2-F466-1AE3-AA158AF79F77}"/>
            </ac:spMkLst>
          </pc:spChg>
          <pc:spChg chg="del">
            <ac:chgData name="Agata Niemczyk" userId="15dd7359-e350-49ab-93c5-586a26f6b677" providerId="ADAL" clId="{BE8D37E0-4C49-450C-965D-8C00E255D1F5}" dt="2023-08-31T07:49:57.789" v="486" actId="478"/>
            <ac:spMkLst>
              <pc:docMk/>
              <pc:sldMasterMk cId="3017428688" sldId="2147483648"/>
              <pc:sldLayoutMk cId="3017133550" sldId="2147483650"/>
              <ac:spMk id="4" creationId="{BD0CDD42-DE86-6BB4-4BE9-73D78F6287A1}"/>
            </ac:spMkLst>
          </pc:spChg>
          <pc:spChg chg="del">
            <ac:chgData name="Agata Niemczyk" userId="15dd7359-e350-49ab-93c5-586a26f6b677" providerId="ADAL" clId="{BE8D37E0-4C49-450C-965D-8C00E255D1F5}" dt="2023-08-31T07:49:56.085" v="485" actId="478"/>
            <ac:spMkLst>
              <pc:docMk/>
              <pc:sldMasterMk cId="3017428688" sldId="2147483648"/>
              <pc:sldLayoutMk cId="3017133550" sldId="2147483650"/>
              <ac:spMk id="5" creationId="{4B131F2C-9CFB-63FD-175C-0611F7BBAD4F}"/>
            </ac:spMkLst>
          </pc:spChg>
          <pc:spChg chg="del">
            <ac:chgData name="Agata Niemczyk" userId="15dd7359-e350-49ab-93c5-586a26f6b677" providerId="ADAL" clId="{BE8D37E0-4C49-450C-965D-8C00E255D1F5}" dt="2023-08-31T07:49:59.109" v="487" actId="478"/>
            <ac:spMkLst>
              <pc:docMk/>
              <pc:sldMasterMk cId="3017428688" sldId="2147483648"/>
              <pc:sldLayoutMk cId="3017133550" sldId="2147483650"/>
              <ac:spMk id="6" creationId="{7A5741AB-A0E2-74C6-8A60-4E83B690CA33}"/>
            </ac:spMkLst>
          </pc:spChg>
          <pc:spChg chg="mod">
            <ac:chgData name="Agata Niemczyk" userId="15dd7359-e350-49ab-93c5-586a26f6b677" providerId="ADAL" clId="{BE8D37E0-4C49-450C-965D-8C00E255D1F5}" dt="2023-08-31T07:46:37.772" v="464"/>
            <ac:spMkLst>
              <pc:docMk/>
              <pc:sldMasterMk cId="3017428688" sldId="2147483648"/>
              <pc:sldLayoutMk cId="3017133550" sldId="2147483650"/>
              <ac:spMk id="8" creationId="{B1FB136D-2421-152B-5B52-34E4A1CE554E}"/>
            </ac:spMkLst>
          </pc:spChg>
          <pc:spChg chg="mod">
            <ac:chgData name="Agata Niemczyk" userId="15dd7359-e350-49ab-93c5-586a26f6b677" providerId="ADAL" clId="{BE8D37E0-4C49-450C-965D-8C00E255D1F5}" dt="2023-08-31T07:46:37.772" v="464"/>
            <ac:spMkLst>
              <pc:docMk/>
              <pc:sldMasterMk cId="3017428688" sldId="2147483648"/>
              <pc:sldLayoutMk cId="3017133550" sldId="2147483650"/>
              <ac:spMk id="9" creationId="{5E9CAA2B-556E-B78F-6CC9-A601E6171173}"/>
            </ac:spMkLst>
          </pc:spChg>
          <pc:spChg chg="mod">
            <ac:chgData name="Agata Niemczyk" userId="15dd7359-e350-49ab-93c5-586a26f6b677" providerId="ADAL" clId="{BE8D37E0-4C49-450C-965D-8C00E255D1F5}" dt="2023-08-31T07:46:37.772" v="464"/>
            <ac:spMkLst>
              <pc:docMk/>
              <pc:sldMasterMk cId="3017428688" sldId="2147483648"/>
              <pc:sldLayoutMk cId="3017133550" sldId="2147483650"/>
              <ac:spMk id="10" creationId="{B257D6CF-6BF8-F5D8-6FC3-F1B0E444CD4D}"/>
            </ac:spMkLst>
          </pc:spChg>
          <pc:spChg chg="mod">
            <ac:chgData name="Agata Niemczyk" userId="15dd7359-e350-49ab-93c5-586a26f6b677" providerId="ADAL" clId="{BE8D37E0-4C49-450C-965D-8C00E255D1F5}" dt="2023-08-31T07:46:37.772" v="464"/>
            <ac:spMkLst>
              <pc:docMk/>
              <pc:sldMasterMk cId="3017428688" sldId="2147483648"/>
              <pc:sldLayoutMk cId="3017133550" sldId="2147483650"/>
              <ac:spMk id="11" creationId="{549E9F7E-D4F4-72F8-7A5D-16BC8623E4D3}"/>
            </ac:spMkLst>
          </pc:spChg>
          <pc:spChg chg="add mod">
            <ac:chgData name="Agata Niemczyk" userId="15dd7359-e350-49ab-93c5-586a26f6b677" providerId="ADAL" clId="{BE8D37E0-4C49-450C-965D-8C00E255D1F5}" dt="2023-08-31T08:16:03.540" v="661" actId="14100"/>
            <ac:spMkLst>
              <pc:docMk/>
              <pc:sldMasterMk cId="3017428688" sldId="2147483648"/>
              <pc:sldLayoutMk cId="3017133550" sldId="2147483650"/>
              <ac:spMk id="14" creationId="{D6CECC1F-7B9F-C236-7A71-FB5A6972DFDC}"/>
            </ac:spMkLst>
          </pc:spChg>
          <pc:spChg chg="add del mod">
            <ac:chgData name="Agata Niemczyk" userId="15dd7359-e350-49ab-93c5-586a26f6b677" providerId="ADAL" clId="{BE8D37E0-4C49-450C-965D-8C00E255D1F5}" dt="2023-08-31T07:51:29.433" v="490"/>
            <ac:spMkLst>
              <pc:docMk/>
              <pc:sldMasterMk cId="3017428688" sldId="2147483648"/>
              <pc:sldLayoutMk cId="3017133550" sldId="2147483650"/>
              <ac:spMk id="15" creationId="{93840896-1380-0B80-744E-A6037EC98166}"/>
            </ac:spMkLst>
          </pc:spChg>
          <pc:spChg chg="add del mod">
            <ac:chgData name="Agata Niemczyk" userId="15dd7359-e350-49ab-93c5-586a26f6b677" providerId="ADAL" clId="{BE8D37E0-4C49-450C-965D-8C00E255D1F5}" dt="2023-08-31T08:15:50.543" v="656" actId="478"/>
            <ac:spMkLst>
              <pc:docMk/>
              <pc:sldMasterMk cId="3017428688" sldId="2147483648"/>
              <pc:sldLayoutMk cId="3017133550" sldId="2147483650"/>
              <ac:spMk id="16" creationId="{1DE1DF96-646B-84F4-BD1B-02E727C94CEE}"/>
            </ac:spMkLst>
          </pc:spChg>
          <pc:spChg chg="add del mod">
            <ac:chgData name="Agata Niemczyk" userId="15dd7359-e350-49ab-93c5-586a26f6b677" providerId="ADAL" clId="{BE8D37E0-4C49-450C-965D-8C00E255D1F5}" dt="2023-08-31T08:15:52.119" v="657" actId="478"/>
            <ac:spMkLst>
              <pc:docMk/>
              <pc:sldMasterMk cId="3017428688" sldId="2147483648"/>
              <pc:sldLayoutMk cId="3017133550" sldId="2147483650"/>
              <ac:spMk id="17" creationId="{3FCB4887-5AD7-A1DC-2FD6-87AD61061C36}"/>
            </ac:spMkLst>
          </pc:spChg>
          <pc:spChg chg="add del mod">
            <ac:chgData name="Agata Niemczyk" userId="15dd7359-e350-49ab-93c5-586a26f6b677" providerId="ADAL" clId="{BE8D37E0-4C49-450C-965D-8C00E255D1F5}" dt="2023-08-31T08:15:48.991" v="655" actId="478"/>
            <ac:spMkLst>
              <pc:docMk/>
              <pc:sldMasterMk cId="3017428688" sldId="2147483648"/>
              <pc:sldLayoutMk cId="3017133550" sldId="2147483650"/>
              <ac:spMk id="18" creationId="{AB770B77-13DD-714C-88A3-95E3BBF818AE}"/>
            </ac:spMkLst>
          </pc:spChg>
          <pc:spChg chg="add del mod">
            <ac:chgData name="Agata Niemczyk" userId="15dd7359-e350-49ab-93c5-586a26f6b677" providerId="ADAL" clId="{BE8D37E0-4C49-450C-965D-8C00E255D1F5}" dt="2023-08-31T08:15:54.006" v="658" actId="478"/>
            <ac:spMkLst>
              <pc:docMk/>
              <pc:sldMasterMk cId="3017428688" sldId="2147483648"/>
              <pc:sldLayoutMk cId="3017133550" sldId="2147483650"/>
              <ac:spMk id="19" creationId="{1E63E13A-1AA5-34AF-3A62-78FE8EB21E2C}"/>
            </ac:spMkLst>
          </pc:spChg>
          <pc:spChg chg="add del">
            <ac:chgData name="Agata Niemczyk" userId="15dd7359-e350-49ab-93c5-586a26f6b677" providerId="ADAL" clId="{BE8D37E0-4C49-450C-965D-8C00E255D1F5}" dt="2023-08-31T08:16:18.726" v="662" actId="11529"/>
            <ac:spMkLst>
              <pc:docMk/>
              <pc:sldMasterMk cId="3017428688" sldId="2147483648"/>
              <pc:sldLayoutMk cId="3017133550" sldId="2147483650"/>
              <ac:spMk id="20" creationId="{782879CD-1460-63E9-E1F0-C676DD2FC54E}"/>
            </ac:spMkLst>
          </pc:spChg>
          <pc:spChg chg="add mod">
            <ac:chgData name="Agata Niemczyk" userId="15dd7359-e350-49ab-93c5-586a26f6b677" providerId="ADAL" clId="{BE8D37E0-4C49-450C-965D-8C00E255D1F5}" dt="2023-08-31T08:16:37.616" v="664" actId="404"/>
            <ac:spMkLst>
              <pc:docMk/>
              <pc:sldMasterMk cId="3017428688" sldId="2147483648"/>
              <pc:sldLayoutMk cId="3017133550" sldId="2147483650"/>
              <ac:spMk id="21" creationId="{FCDB16DF-12F7-B14B-04BF-3878BB30C86A}"/>
            </ac:spMkLst>
          </pc:spChg>
          <pc:spChg chg="add mod">
            <ac:chgData name="Agata Niemczyk" userId="15dd7359-e350-49ab-93c5-586a26f6b677" providerId="ADAL" clId="{BE8D37E0-4C49-450C-965D-8C00E255D1F5}" dt="2023-08-31T09:01:41.330" v="1750"/>
            <ac:spMkLst>
              <pc:docMk/>
              <pc:sldMasterMk cId="3017428688" sldId="2147483648"/>
              <pc:sldLayoutMk cId="3017133550" sldId="2147483650"/>
              <ac:spMk id="22" creationId="{337039BB-D8AC-5092-8566-98D0F84943B2}"/>
            </ac:spMkLst>
          </pc:spChg>
          <pc:grpChg chg="add del mod">
            <ac:chgData name="Agata Niemczyk" userId="15dd7359-e350-49ab-93c5-586a26f6b677" providerId="ADAL" clId="{BE8D37E0-4C49-450C-965D-8C00E255D1F5}" dt="2023-08-31T07:46:48.952" v="465"/>
            <ac:grpSpMkLst>
              <pc:docMk/>
              <pc:sldMasterMk cId="3017428688" sldId="2147483648"/>
              <pc:sldLayoutMk cId="3017133550" sldId="2147483650"/>
              <ac:grpSpMk id="7" creationId="{5FA98BF5-01D6-ECAB-41A4-A959235EF07D}"/>
            </ac:grpSpMkLst>
          </pc:grpChg>
          <pc:picChg chg="add mod ord">
            <ac:chgData name="Agata Niemczyk" userId="15dd7359-e350-49ab-93c5-586a26f6b677" providerId="ADAL" clId="{BE8D37E0-4C49-450C-965D-8C00E255D1F5}" dt="2023-08-31T08:15:59.656" v="660" actId="14100"/>
            <ac:picMkLst>
              <pc:docMk/>
              <pc:sldMasterMk cId="3017428688" sldId="2147483648"/>
              <pc:sldLayoutMk cId="3017133550" sldId="2147483650"/>
              <ac:picMk id="12" creationId="{F1A998C8-5273-FF2D-FD06-2E4979C3D129}"/>
            </ac:picMkLst>
          </pc:picChg>
          <pc:picChg chg="add mod">
            <ac:chgData name="Agata Niemczyk" userId="15dd7359-e350-49ab-93c5-586a26f6b677" providerId="ADAL" clId="{BE8D37E0-4C49-450C-965D-8C00E255D1F5}" dt="2023-08-31T07:47:42.221" v="470"/>
            <ac:picMkLst>
              <pc:docMk/>
              <pc:sldMasterMk cId="3017428688" sldId="2147483648"/>
              <pc:sldLayoutMk cId="3017133550" sldId="2147483650"/>
              <ac:picMk id="13" creationId="{8370A607-2AFE-031B-E999-203B9E3CC532}"/>
            </ac:picMkLst>
          </pc:picChg>
        </pc:sldLayoutChg>
        <pc:sldLayoutChg chg="del">
          <pc:chgData name="Agata Niemczyk" userId="15dd7359-e350-49ab-93c5-586a26f6b677" providerId="ADAL" clId="{BE8D37E0-4C49-450C-965D-8C00E255D1F5}" dt="2023-08-31T07:45:03.213" v="454" actId="2696"/>
          <pc:sldLayoutMkLst>
            <pc:docMk/>
            <pc:sldMasterMk cId="3017428688" sldId="2147483648"/>
            <pc:sldLayoutMk cId="1974122968" sldId="2147483651"/>
          </pc:sldLayoutMkLst>
        </pc:sldLayoutChg>
        <pc:sldLayoutChg chg="del">
          <pc:chgData name="Agata Niemczyk" userId="15dd7359-e350-49ab-93c5-586a26f6b677" providerId="ADAL" clId="{BE8D37E0-4C49-450C-965D-8C00E255D1F5}" dt="2023-08-31T07:45:03.236" v="455" actId="2696"/>
          <pc:sldLayoutMkLst>
            <pc:docMk/>
            <pc:sldMasterMk cId="3017428688" sldId="2147483648"/>
            <pc:sldLayoutMk cId="2300655371" sldId="2147483652"/>
          </pc:sldLayoutMkLst>
        </pc:sldLayoutChg>
        <pc:sldLayoutChg chg="del">
          <pc:chgData name="Agata Niemczyk" userId="15dd7359-e350-49ab-93c5-586a26f6b677" providerId="ADAL" clId="{BE8D37E0-4C49-450C-965D-8C00E255D1F5}" dt="2023-08-31T07:45:03.257" v="456" actId="2696"/>
          <pc:sldLayoutMkLst>
            <pc:docMk/>
            <pc:sldMasterMk cId="3017428688" sldId="2147483648"/>
            <pc:sldLayoutMk cId="4252313048" sldId="2147483653"/>
          </pc:sldLayoutMkLst>
        </pc:sldLayoutChg>
        <pc:sldLayoutChg chg="del">
          <pc:chgData name="Agata Niemczyk" userId="15dd7359-e350-49ab-93c5-586a26f6b677" providerId="ADAL" clId="{BE8D37E0-4C49-450C-965D-8C00E255D1F5}" dt="2023-08-31T07:44:42.059" v="453" actId="2696"/>
          <pc:sldLayoutMkLst>
            <pc:docMk/>
            <pc:sldMasterMk cId="3017428688" sldId="2147483648"/>
            <pc:sldLayoutMk cId="111109518" sldId="2147483654"/>
          </pc:sldLayoutMkLst>
        </pc:sldLayoutChg>
        <pc:sldLayoutChg chg="del">
          <pc:chgData name="Agata Niemczyk" userId="15dd7359-e350-49ab-93c5-586a26f6b677" providerId="ADAL" clId="{BE8D37E0-4C49-450C-965D-8C00E255D1F5}" dt="2023-08-31T07:44:32.135" v="452" actId="2696"/>
          <pc:sldLayoutMkLst>
            <pc:docMk/>
            <pc:sldMasterMk cId="3017428688" sldId="2147483648"/>
            <pc:sldLayoutMk cId="1902996256" sldId="2147483655"/>
          </pc:sldLayoutMkLst>
        </pc:sldLayoutChg>
        <pc:sldLayoutChg chg="del">
          <pc:chgData name="Agata Niemczyk" userId="15dd7359-e350-49ab-93c5-586a26f6b677" providerId="ADAL" clId="{BE8D37E0-4C49-450C-965D-8C00E255D1F5}" dt="2023-08-31T07:45:03.270" v="457" actId="2696"/>
          <pc:sldLayoutMkLst>
            <pc:docMk/>
            <pc:sldMasterMk cId="3017428688" sldId="2147483648"/>
            <pc:sldLayoutMk cId="3496918269" sldId="2147483656"/>
          </pc:sldLayoutMkLst>
        </pc:sldLayoutChg>
        <pc:sldLayoutChg chg="del">
          <pc:chgData name="Agata Niemczyk" userId="15dd7359-e350-49ab-93c5-586a26f6b677" providerId="ADAL" clId="{BE8D37E0-4C49-450C-965D-8C00E255D1F5}" dt="2023-08-31T07:45:03.282" v="458" actId="2696"/>
          <pc:sldLayoutMkLst>
            <pc:docMk/>
            <pc:sldMasterMk cId="3017428688" sldId="2147483648"/>
            <pc:sldLayoutMk cId="1005614368" sldId="2147483657"/>
          </pc:sldLayoutMkLst>
        </pc:sldLayoutChg>
        <pc:sldLayoutChg chg="del">
          <pc:chgData name="Agata Niemczyk" userId="15dd7359-e350-49ab-93c5-586a26f6b677" providerId="ADAL" clId="{BE8D37E0-4C49-450C-965D-8C00E255D1F5}" dt="2023-08-31T07:17:22.205" v="2" actId="2696"/>
          <pc:sldLayoutMkLst>
            <pc:docMk/>
            <pc:sldMasterMk cId="3017428688" sldId="2147483648"/>
            <pc:sldLayoutMk cId="652997670" sldId="2147483658"/>
          </pc:sldLayoutMkLst>
        </pc:sldLayoutChg>
        <pc:sldLayoutChg chg="del">
          <pc:chgData name="Agata Niemczyk" userId="15dd7359-e350-49ab-93c5-586a26f6b677" providerId="ADAL" clId="{BE8D37E0-4C49-450C-965D-8C00E255D1F5}" dt="2023-08-31T07:17:17.804" v="1" actId="2696"/>
          <pc:sldLayoutMkLst>
            <pc:docMk/>
            <pc:sldMasterMk cId="3017428688" sldId="2147483648"/>
            <pc:sldLayoutMk cId="4137640278" sldId="2147483659"/>
          </pc:sldLayoutMkLst>
        </pc:sldLayoutChg>
      </pc:sldMasterChg>
      <pc:sldMasterChg chg="new del mod addSldLayout delSldLayout modSldLayout">
        <pc:chgData name="Agata Niemczyk" userId="15dd7359-e350-49ab-93c5-586a26f6b677" providerId="ADAL" clId="{BE8D37E0-4C49-450C-965D-8C00E255D1F5}" dt="2023-08-31T08:01:57.279" v="556" actId="2696"/>
        <pc:sldMasterMkLst>
          <pc:docMk/>
          <pc:sldMasterMk cId="3769226835" sldId="2147483651"/>
        </pc:sldMasterMkLst>
        <pc:sldLayoutChg chg="new del replId">
          <pc:chgData name="Agata Niemczyk" userId="15dd7359-e350-49ab-93c5-586a26f6b677" providerId="ADAL" clId="{BE8D37E0-4C49-450C-965D-8C00E255D1F5}" dt="2023-08-31T08:01:57.240" v="545" actId="2696"/>
          <pc:sldLayoutMkLst>
            <pc:docMk/>
            <pc:sldMasterMk cId="3769226835" sldId="2147483651"/>
            <pc:sldLayoutMk cId="2717172381" sldId="2147483652"/>
          </pc:sldLayoutMkLst>
        </pc:sldLayoutChg>
        <pc:sldLayoutChg chg="new del replId">
          <pc:chgData name="Agata Niemczyk" userId="15dd7359-e350-49ab-93c5-586a26f6b677" providerId="ADAL" clId="{BE8D37E0-4C49-450C-965D-8C00E255D1F5}" dt="2023-08-31T08:01:57.245" v="546" actId="2696"/>
          <pc:sldLayoutMkLst>
            <pc:docMk/>
            <pc:sldMasterMk cId="3769226835" sldId="2147483651"/>
            <pc:sldLayoutMk cId="2224030724" sldId="2147483653"/>
          </pc:sldLayoutMkLst>
        </pc:sldLayoutChg>
        <pc:sldLayoutChg chg="new del replId">
          <pc:chgData name="Agata Niemczyk" userId="15dd7359-e350-49ab-93c5-586a26f6b677" providerId="ADAL" clId="{BE8D37E0-4C49-450C-965D-8C00E255D1F5}" dt="2023-08-31T08:01:57.251" v="547" actId="2696"/>
          <pc:sldLayoutMkLst>
            <pc:docMk/>
            <pc:sldMasterMk cId="3769226835" sldId="2147483651"/>
            <pc:sldLayoutMk cId="2468923496" sldId="2147483654"/>
          </pc:sldLayoutMkLst>
        </pc:sldLayoutChg>
        <pc:sldLayoutChg chg="new del replId">
          <pc:chgData name="Agata Niemczyk" userId="15dd7359-e350-49ab-93c5-586a26f6b677" providerId="ADAL" clId="{BE8D37E0-4C49-450C-965D-8C00E255D1F5}" dt="2023-08-31T08:01:57.255" v="548" actId="2696"/>
          <pc:sldLayoutMkLst>
            <pc:docMk/>
            <pc:sldMasterMk cId="3769226835" sldId="2147483651"/>
            <pc:sldLayoutMk cId="269046745" sldId="2147483655"/>
          </pc:sldLayoutMkLst>
        </pc:sldLayoutChg>
        <pc:sldLayoutChg chg="new del replId">
          <pc:chgData name="Agata Niemczyk" userId="15dd7359-e350-49ab-93c5-586a26f6b677" providerId="ADAL" clId="{BE8D37E0-4C49-450C-965D-8C00E255D1F5}" dt="2023-08-31T08:01:57.259" v="549" actId="2696"/>
          <pc:sldLayoutMkLst>
            <pc:docMk/>
            <pc:sldMasterMk cId="3769226835" sldId="2147483651"/>
            <pc:sldLayoutMk cId="896276782" sldId="2147483656"/>
          </pc:sldLayoutMkLst>
        </pc:sldLayoutChg>
        <pc:sldLayoutChg chg="new del replId">
          <pc:chgData name="Agata Niemczyk" userId="15dd7359-e350-49ab-93c5-586a26f6b677" providerId="ADAL" clId="{BE8D37E0-4C49-450C-965D-8C00E255D1F5}" dt="2023-08-31T08:01:57.262" v="550" actId="2696"/>
          <pc:sldLayoutMkLst>
            <pc:docMk/>
            <pc:sldMasterMk cId="3769226835" sldId="2147483651"/>
            <pc:sldLayoutMk cId="2698096128" sldId="2147483657"/>
          </pc:sldLayoutMkLst>
        </pc:sldLayoutChg>
        <pc:sldLayoutChg chg="new del replId">
          <pc:chgData name="Agata Niemczyk" userId="15dd7359-e350-49ab-93c5-586a26f6b677" providerId="ADAL" clId="{BE8D37E0-4C49-450C-965D-8C00E255D1F5}" dt="2023-08-31T08:01:57.265" v="551" actId="2696"/>
          <pc:sldLayoutMkLst>
            <pc:docMk/>
            <pc:sldMasterMk cId="3769226835" sldId="2147483651"/>
            <pc:sldLayoutMk cId="595438712" sldId="2147483658"/>
          </pc:sldLayoutMkLst>
        </pc:sldLayoutChg>
        <pc:sldLayoutChg chg="new del replId">
          <pc:chgData name="Agata Niemczyk" userId="15dd7359-e350-49ab-93c5-586a26f6b677" providerId="ADAL" clId="{BE8D37E0-4C49-450C-965D-8C00E255D1F5}" dt="2023-08-31T08:01:57.269" v="552" actId="2696"/>
          <pc:sldLayoutMkLst>
            <pc:docMk/>
            <pc:sldMasterMk cId="3769226835" sldId="2147483651"/>
            <pc:sldLayoutMk cId="3205261649" sldId="2147483659"/>
          </pc:sldLayoutMkLst>
        </pc:sldLayoutChg>
        <pc:sldLayoutChg chg="delSp new del mod replId">
          <pc:chgData name="Agata Niemczyk" userId="15dd7359-e350-49ab-93c5-586a26f6b677" providerId="ADAL" clId="{BE8D37E0-4C49-450C-965D-8C00E255D1F5}" dt="2023-08-31T08:01:57.271" v="553" actId="2696"/>
          <pc:sldLayoutMkLst>
            <pc:docMk/>
            <pc:sldMasterMk cId="3769226835" sldId="2147483651"/>
            <pc:sldLayoutMk cId="264572706" sldId="2147483660"/>
          </pc:sldLayoutMkLst>
          <pc:spChg chg="del">
            <ac:chgData name="Agata Niemczyk" userId="15dd7359-e350-49ab-93c5-586a26f6b677" providerId="ADAL" clId="{BE8D37E0-4C49-450C-965D-8C00E255D1F5}" dt="2023-08-31T07:59:12.610" v="530" actId="21"/>
            <ac:spMkLst>
              <pc:docMk/>
              <pc:sldMasterMk cId="3769226835" sldId="2147483651"/>
              <pc:sldLayoutMk cId="264572706" sldId="2147483660"/>
              <ac:spMk id="4" creationId="{C6DE3079-FECD-5B04-5FFD-18B7198B14C9}"/>
            </ac:spMkLst>
          </pc:spChg>
        </pc:sldLayoutChg>
        <pc:sldLayoutChg chg="new del replId">
          <pc:chgData name="Agata Niemczyk" userId="15dd7359-e350-49ab-93c5-586a26f6b677" providerId="ADAL" clId="{BE8D37E0-4C49-450C-965D-8C00E255D1F5}" dt="2023-08-31T08:01:57.274" v="554" actId="2696"/>
          <pc:sldLayoutMkLst>
            <pc:docMk/>
            <pc:sldMasterMk cId="3769226835" sldId="2147483651"/>
            <pc:sldLayoutMk cId="2491978388" sldId="2147483661"/>
          </pc:sldLayoutMkLst>
        </pc:sldLayoutChg>
        <pc:sldLayoutChg chg="new del replId">
          <pc:chgData name="Agata Niemczyk" userId="15dd7359-e350-49ab-93c5-586a26f6b677" providerId="ADAL" clId="{BE8D37E0-4C49-450C-965D-8C00E255D1F5}" dt="2023-08-31T08:01:57.275" v="555" actId="2696"/>
          <pc:sldLayoutMkLst>
            <pc:docMk/>
            <pc:sldMasterMk cId="3769226835" sldId="2147483651"/>
            <pc:sldLayoutMk cId="1475239436" sldId="2147483662"/>
          </pc:sldLayoutMkLst>
        </pc:sldLayoutChg>
      </pc:sldMasterChg>
    </pc:docChg>
  </pc:docChgLst>
  <pc:docChgLst>
    <pc:chgData name="Agata Niemczyk" userId="15dd7359-e350-49ab-93c5-586a26f6b677" providerId="ADAL" clId="{75C373B2-F406-4445-B06E-B2F01D3886BA}"/>
    <pc:docChg chg="custSel addSld delSld modSld sldOrd">
      <pc:chgData name="Agata Niemczyk" userId="15dd7359-e350-49ab-93c5-586a26f6b677" providerId="ADAL" clId="{75C373B2-F406-4445-B06E-B2F01D3886BA}" dt="2023-09-05T08:07:33.812" v="92" actId="47"/>
      <pc:docMkLst>
        <pc:docMk/>
      </pc:docMkLst>
      <pc:sldChg chg="del">
        <pc:chgData name="Agata Niemczyk" userId="15dd7359-e350-49ab-93c5-586a26f6b677" providerId="ADAL" clId="{75C373B2-F406-4445-B06E-B2F01D3886BA}" dt="2023-09-05T08:07:33.812" v="92" actId="47"/>
        <pc:sldMkLst>
          <pc:docMk/>
          <pc:sldMk cId="3061933002" sldId="256"/>
        </pc:sldMkLst>
      </pc:sldChg>
      <pc:sldChg chg="del">
        <pc:chgData name="Agata Niemczyk" userId="15dd7359-e350-49ab-93c5-586a26f6b677" providerId="ADAL" clId="{75C373B2-F406-4445-B06E-B2F01D3886BA}" dt="2023-09-05T08:07:33.079" v="91" actId="47"/>
        <pc:sldMkLst>
          <pc:docMk/>
          <pc:sldMk cId="1052964221" sldId="257"/>
        </pc:sldMkLst>
      </pc:sldChg>
      <pc:sldChg chg="del">
        <pc:chgData name="Agata Niemczyk" userId="15dd7359-e350-49ab-93c5-586a26f6b677" providerId="ADAL" clId="{75C373B2-F406-4445-B06E-B2F01D3886BA}" dt="2023-09-05T08:06:26.217" v="63" actId="47"/>
        <pc:sldMkLst>
          <pc:docMk/>
          <pc:sldMk cId="2976774706" sldId="261"/>
        </pc:sldMkLst>
      </pc:sldChg>
      <pc:sldChg chg="addSp modSp del">
        <pc:chgData name="Agata Niemczyk" userId="15dd7359-e350-49ab-93c5-586a26f6b677" providerId="ADAL" clId="{75C373B2-F406-4445-B06E-B2F01D3886BA}" dt="2023-09-05T08:06:06.393" v="58" actId="47"/>
        <pc:sldMkLst>
          <pc:docMk/>
          <pc:sldMk cId="3342073414" sldId="262"/>
        </pc:sldMkLst>
        <pc:spChg chg="mod">
          <ac:chgData name="Agata Niemczyk" userId="15dd7359-e350-49ab-93c5-586a26f6b677" providerId="ADAL" clId="{75C373B2-F406-4445-B06E-B2F01D3886BA}" dt="2023-09-05T08:05:38.379" v="20" actId="164"/>
          <ac:spMkLst>
            <pc:docMk/>
            <pc:sldMk cId="3342073414" sldId="262"/>
            <ac:spMk id="21" creationId="{6ED1A550-ECAF-315A-B799-CAAFC472306C}"/>
          </ac:spMkLst>
        </pc:spChg>
        <pc:spChg chg="mod">
          <ac:chgData name="Agata Niemczyk" userId="15dd7359-e350-49ab-93c5-586a26f6b677" providerId="ADAL" clId="{75C373B2-F406-4445-B06E-B2F01D3886BA}" dt="2023-09-05T08:05:38.379" v="20" actId="164"/>
          <ac:spMkLst>
            <pc:docMk/>
            <pc:sldMk cId="3342073414" sldId="262"/>
            <ac:spMk id="22" creationId="{E2701678-DA71-26A6-C42D-B601C166607A}"/>
          </ac:spMkLst>
        </pc:spChg>
        <pc:grpChg chg="add mod">
          <ac:chgData name="Agata Niemczyk" userId="15dd7359-e350-49ab-93c5-586a26f6b677" providerId="ADAL" clId="{75C373B2-F406-4445-B06E-B2F01D3886BA}" dt="2023-09-05T08:05:38.379" v="20" actId="164"/>
          <ac:grpSpMkLst>
            <pc:docMk/>
            <pc:sldMk cId="3342073414" sldId="262"/>
            <ac:grpSpMk id="3" creationId="{196D5C39-5373-BB39-72CD-7E1C90D615B7}"/>
          </ac:grpSpMkLst>
        </pc:grpChg>
        <pc:graphicFrameChg chg="mod">
          <ac:chgData name="Agata Niemczyk" userId="15dd7359-e350-49ab-93c5-586a26f6b677" providerId="ADAL" clId="{75C373B2-F406-4445-B06E-B2F01D3886BA}" dt="2023-09-05T08:05:38.379" v="20" actId="164"/>
          <ac:graphicFrameMkLst>
            <pc:docMk/>
            <pc:sldMk cId="3342073414" sldId="262"/>
            <ac:graphicFrameMk id="15" creationId="{55E12435-810F-A638-2B13-07F305D8013B}"/>
          </ac:graphicFrameMkLst>
        </pc:graphicFrameChg>
        <pc:graphicFrameChg chg="mod">
          <ac:chgData name="Agata Niemczyk" userId="15dd7359-e350-49ab-93c5-586a26f6b677" providerId="ADAL" clId="{75C373B2-F406-4445-B06E-B2F01D3886BA}" dt="2023-09-05T08:05:38.379" v="20" actId="164"/>
          <ac:graphicFrameMkLst>
            <pc:docMk/>
            <pc:sldMk cId="3342073414" sldId="262"/>
            <ac:graphicFrameMk id="18" creationId="{03422BC3-FA56-9199-8990-D33B49964173}"/>
          </ac:graphicFrameMkLst>
        </pc:graphicFrameChg>
        <pc:graphicFrameChg chg="mod">
          <ac:chgData name="Agata Niemczyk" userId="15dd7359-e350-49ab-93c5-586a26f6b677" providerId="ADAL" clId="{75C373B2-F406-4445-B06E-B2F01D3886BA}" dt="2023-09-05T08:05:38.379" v="20" actId="164"/>
          <ac:graphicFrameMkLst>
            <pc:docMk/>
            <pc:sldMk cId="3342073414" sldId="262"/>
            <ac:graphicFrameMk id="19" creationId="{7480083C-FFE0-89D5-FCD1-70191C2B935B}"/>
          </ac:graphicFrameMkLst>
        </pc:graphicFrameChg>
        <pc:graphicFrameChg chg="mod">
          <ac:chgData name="Agata Niemczyk" userId="15dd7359-e350-49ab-93c5-586a26f6b677" providerId="ADAL" clId="{75C373B2-F406-4445-B06E-B2F01D3886BA}" dt="2023-09-05T08:05:38.379" v="20" actId="164"/>
          <ac:graphicFrameMkLst>
            <pc:docMk/>
            <pc:sldMk cId="3342073414" sldId="262"/>
            <ac:graphicFrameMk id="20" creationId="{E54CF2E9-BC1F-C0EE-489F-FB34034F5AA3}"/>
          </ac:graphicFrameMkLst>
        </pc:graphicFrameChg>
      </pc:sldChg>
      <pc:sldChg chg="del">
        <pc:chgData name="Agata Niemczyk" userId="15dd7359-e350-49ab-93c5-586a26f6b677" providerId="ADAL" clId="{75C373B2-F406-4445-B06E-B2F01D3886BA}" dt="2023-09-05T08:06:59.357" v="71" actId="47"/>
        <pc:sldMkLst>
          <pc:docMk/>
          <pc:sldMk cId="455196113" sldId="263"/>
        </pc:sldMkLst>
      </pc:sldChg>
      <pc:sldChg chg="del">
        <pc:chgData name="Agata Niemczyk" userId="15dd7359-e350-49ab-93c5-586a26f6b677" providerId="ADAL" clId="{75C373B2-F406-4445-B06E-B2F01D3886BA}" dt="2023-09-05T08:07:32.239" v="90" actId="47"/>
        <pc:sldMkLst>
          <pc:docMk/>
          <pc:sldMk cId="1770345662" sldId="264"/>
        </pc:sldMkLst>
      </pc:sldChg>
      <pc:sldChg chg="addSp delSp modSp add mod ord">
        <pc:chgData name="Agata Niemczyk" userId="15dd7359-e350-49ab-93c5-586a26f6b677" providerId="ADAL" clId="{75C373B2-F406-4445-B06E-B2F01D3886BA}" dt="2023-09-05T08:06:23.008" v="62" actId="1076"/>
        <pc:sldMkLst>
          <pc:docMk/>
          <pc:sldMk cId="821805547" sldId="265"/>
        </pc:sldMkLst>
        <pc:graphicFrameChg chg="del">
          <ac:chgData name="Agata Niemczyk" userId="15dd7359-e350-49ab-93c5-586a26f6b677" providerId="ADAL" clId="{75C373B2-F406-4445-B06E-B2F01D3886BA}" dt="2023-09-05T08:05:03.884" v="13" actId="478"/>
          <ac:graphicFrameMkLst>
            <pc:docMk/>
            <pc:sldMk cId="821805547" sldId="265"/>
            <ac:graphicFrameMk id="5" creationId="{9989086E-3F1C-3B84-F006-DFB3CA644F82}"/>
          </ac:graphicFrameMkLst>
        </pc:graphicFrameChg>
        <pc:graphicFrameChg chg="add del mod">
          <ac:chgData name="Agata Niemczyk" userId="15dd7359-e350-49ab-93c5-586a26f6b677" providerId="ADAL" clId="{75C373B2-F406-4445-B06E-B2F01D3886BA}" dt="2023-09-05T08:06:19.050" v="60"/>
          <ac:graphicFrameMkLst>
            <pc:docMk/>
            <pc:sldMk cId="821805547" sldId="265"/>
            <ac:graphicFrameMk id="7" creationId="{7B9395AC-81DA-5686-E9AF-16577BAE0A79}"/>
          </ac:graphicFrameMkLst>
        </pc:graphicFrameChg>
        <pc:picChg chg="add del mod">
          <ac:chgData name="Agata Niemczyk" userId="15dd7359-e350-49ab-93c5-586a26f6b677" providerId="ADAL" clId="{75C373B2-F406-4445-B06E-B2F01D3886BA}" dt="2023-09-05T08:06:19.050" v="60"/>
          <ac:picMkLst>
            <pc:docMk/>
            <pc:sldMk cId="821805547" sldId="265"/>
            <ac:picMk id="6" creationId="{6786E79B-162A-E63D-F331-F9F06A95CE5C}"/>
          </ac:picMkLst>
        </pc:picChg>
        <pc:picChg chg="add mod">
          <ac:chgData name="Agata Niemczyk" userId="15dd7359-e350-49ab-93c5-586a26f6b677" providerId="ADAL" clId="{75C373B2-F406-4445-B06E-B2F01D3886BA}" dt="2023-09-05T08:06:23.008" v="62" actId="1076"/>
          <ac:picMkLst>
            <pc:docMk/>
            <pc:sldMk cId="821805547" sldId="265"/>
            <ac:picMk id="8" creationId="{BF77B4D9-07B2-F9F9-FC23-375028DCDEF9}"/>
          </ac:picMkLst>
        </pc:picChg>
        <pc:picChg chg="del">
          <ac:chgData name="Agata Niemczyk" userId="15dd7359-e350-49ab-93c5-586a26f6b677" providerId="ADAL" clId="{75C373B2-F406-4445-B06E-B2F01D3886BA}" dt="2023-09-05T08:05:03.183" v="12" actId="478"/>
          <ac:picMkLst>
            <pc:docMk/>
            <pc:sldMk cId="821805547" sldId="265"/>
            <ac:picMk id="9" creationId="{7254579A-9324-5016-9598-66A9064B0E40}"/>
          </ac:picMkLst>
        </pc:picChg>
      </pc:sldChg>
      <pc:sldChg chg="addSp delSp modSp add mod ord">
        <pc:chgData name="Agata Niemczyk" userId="15dd7359-e350-49ab-93c5-586a26f6b677" providerId="ADAL" clId="{75C373B2-F406-4445-B06E-B2F01D3886BA}" dt="2023-09-05T08:06:00.018" v="57" actId="1037"/>
        <pc:sldMkLst>
          <pc:docMk/>
          <pc:sldMk cId="2623612912" sldId="266"/>
        </pc:sldMkLst>
        <pc:spChg chg="mod">
          <ac:chgData name="Agata Niemczyk" userId="15dd7359-e350-49ab-93c5-586a26f6b677" providerId="ADAL" clId="{75C373B2-F406-4445-B06E-B2F01D3886BA}" dt="2023-09-05T08:05:43.279" v="21"/>
          <ac:spMkLst>
            <pc:docMk/>
            <pc:sldMk cId="2623612912" sldId="266"/>
            <ac:spMk id="8" creationId="{C94BBF5C-C74B-8C22-341C-7697001FB2D4}"/>
          </ac:spMkLst>
        </pc:spChg>
        <pc:spChg chg="mod">
          <ac:chgData name="Agata Niemczyk" userId="15dd7359-e350-49ab-93c5-586a26f6b677" providerId="ADAL" clId="{75C373B2-F406-4445-B06E-B2F01D3886BA}" dt="2023-09-05T08:05:43.279" v="21"/>
          <ac:spMkLst>
            <pc:docMk/>
            <pc:sldMk cId="2623612912" sldId="266"/>
            <ac:spMk id="9" creationId="{3FAE94D0-EC63-EEA4-B0DB-1FD9737528D1}"/>
          </ac:spMkLst>
        </pc:spChg>
        <pc:spChg chg="del">
          <ac:chgData name="Agata Niemczyk" userId="15dd7359-e350-49ab-93c5-586a26f6b677" providerId="ADAL" clId="{75C373B2-F406-4445-B06E-B2F01D3886BA}" dt="2023-09-05T08:05:26.176" v="19" actId="478"/>
          <ac:spMkLst>
            <pc:docMk/>
            <pc:sldMk cId="2623612912" sldId="266"/>
            <ac:spMk id="21" creationId="{6ED1A550-ECAF-315A-B799-CAAFC472306C}"/>
          </ac:spMkLst>
        </pc:spChg>
        <pc:spChg chg="del">
          <ac:chgData name="Agata Niemczyk" userId="15dd7359-e350-49ab-93c5-586a26f6b677" providerId="ADAL" clId="{75C373B2-F406-4445-B06E-B2F01D3886BA}" dt="2023-09-05T08:05:17.490" v="18" actId="478"/>
          <ac:spMkLst>
            <pc:docMk/>
            <pc:sldMk cId="2623612912" sldId="266"/>
            <ac:spMk id="22" creationId="{E2701678-DA71-26A6-C42D-B601C166607A}"/>
          </ac:spMkLst>
        </pc:spChg>
        <pc:grpChg chg="add del mod">
          <ac:chgData name="Agata Niemczyk" userId="15dd7359-e350-49ab-93c5-586a26f6b677" providerId="ADAL" clId="{75C373B2-F406-4445-B06E-B2F01D3886BA}" dt="2023-09-05T08:05:50.004" v="22"/>
          <ac:grpSpMkLst>
            <pc:docMk/>
            <pc:sldMk cId="2623612912" sldId="266"/>
            <ac:grpSpMk id="3" creationId="{FDB5CA80-8B5F-8F06-EDFC-D11F412043FA}"/>
          </ac:grpSpMkLst>
        </pc:grpChg>
        <pc:graphicFrameChg chg="mod">
          <ac:chgData name="Agata Niemczyk" userId="15dd7359-e350-49ab-93c5-586a26f6b677" providerId="ADAL" clId="{75C373B2-F406-4445-B06E-B2F01D3886BA}" dt="2023-09-05T08:05:43.279" v="21"/>
          <ac:graphicFrameMkLst>
            <pc:docMk/>
            <pc:sldMk cId="2623612912" sldId="266"/>
            <ac:graphicFrameMk id="4" creationId="{181A5466-D15A-BA42-F559-CB93D80C0145}"/>
          </ac:graphicFrameMkLst>
        </pc:graphicFrameChg>
        <pc:graphicFrameChg chg="mod">
          <ac:chgData name="Agata Niemczyk" userId="15dd7359-e350-49ab-93c5-586a26f6b677" providerId="ADAL" clId="{75C373B2-F406-4445-B06E-B2F01D3886BA}" dt="2023-09-05T08:05:43.279" v="21"/>
          <ac:graphicFrameMkLst>
            <pc:docMk/>
            <pc:sldMk cId="2623612912" sldId="266"/>
            <ac:graphicFrameMk id="5" creationId="{29B10CCB-0EB0-1AAB-066F-8CC8A2B3E52B}"/>
          </ac:graphicFrameMkLst>
        </pc:graphicFrameChg>
        <pc:graphicFrameChg chg="mod">
          <ac:chgData name="Agata Niemczyk" userId="15dd7359-e350-49ab-93c5-586a26f6b677" providerId="ADAL" clId="{75C373B2-F406-4445-B06E-B2F01D3886BA}" dt="2023-09-05T08:05:43.279" v="21"/>
          <ac:graphicFrameMkLst>
            <pc:docMk/>
            <pc:sldMk cId="2623612912" sldId="266"/>
            <ac:graphicFrameMk id="6" creationId="{1DBCD8F6-A86B-AFDF-86EA-9634D4591D80}"/>
          </ac:graphicFrameMkLst>
        </pc:graphicFrameChg>
        <pc:graphicFrameChg chg="mod">
          <ac:chgData name="Agata Niemczyk" userId="15dd7359-e350-49ab-93c5-586a26f6b677" providerId="ADAL" clId="{75C373B2-F406-4445-B06E-B2F01D3886BA}" dt="2023-09-05T08:05:43.279" v="21"/>
          <ac:graphicFrameMkLst>
            <pc:docMk/>
            <pc:sldMk cId="2623612912" sldId="266"/>
            <ac:graphicFrameMk id="7" creationId="{FB89E714-A152-54C7-9F12-77CA3F3FBADA}"/>
          </ac:graphicFrameMkLst>
        </pc:graphicFrameChg>
        <pc:graphicFrameChg chg="del">
          <ac:chgData name="Agata Niemczyk" userId="15dd7359-e350-49ab-93c5-586a26f6b677" providerId="ADAL" clId="{75C373B2-F406-4445-B06E-B2F01D3886BA}" dt="2023-09-05T08:05:14.765" v="17" actId="478"/>
          <ac:graphicFrameMkLst>
            <pc:docMk/>
            <pc:sldMk cId="2623612912" sldId="266"/>
            <ac:graphicFrameMk id="15" creationId="{55E12435-810F-A638-2B13-07F305D8013B}"/>
          </ac:graphicFrameMkLst>
        </pc:graphicFrameChg>
        <pc:graphicFrameChg chg="del">
          <ac:chgData name="Agata Niemczyk" userId="15dd7359-e350-49ab-93c5-586a26f6b677" providerId="ADAL" clId="{75C373B2-F406-4445-B06E-B2F01D3886BA}" dt="2023-09-05T08:05:09.150" v="14" actId="478"/>
          <ac:graphicFrameMkLst>
            <pc:docMk/>
            <pc:sldMk cId="2623612912" sldId="266"/>
            <ac:graphicFrameMk id="18" creationId="{03422BC3-FA56-9199-8990-D33B49964173}"/>
          </ac:graphicFrameMkLst>
        </pc:graphicFrameChg>
        <pc:graphicFrameChg chg="del">
          <ac:chgData name="Agata Niemczyk" userId="15dd7359-e350-49ab-93c5-586a26f6b677" providerId="ADAL" clId="{75C373B2-F406-4445-B06E-B2F01D3886BA}" dt="2023-09-05T08:05:09.852" v="15" actId="478"/>
          <ac:graphicFrameMkLst>
            <pc:docMk/>
            <pc:sldMk cId="2623612912" sldId="266"/>
            <ac:graphicFrameMk id="19" creationId="{7480083C-FFE0-89D5-FCD1-70191C2B935B}"/>
          </ac:graphicFrameMkLst>
        </pc:graphicFrameChg>
        <pc:graphicFrameChg chg="del">
          <ac:chgData name="Agata Niemczyk" userId="15dd7359-e350-49ab-93c5-586a26f6b677" providerId="ADAL" clId="{75C373B2-F406-4445-B06E-B2F01D3886BA}" dt="2023-09-05T08:05:10.523" v="16" actId="478"/>
          <ac:graphicFrameMkLst>
            <pc:docMk/>
            <pc:sldMk cId="2623612912" sldId="266"/>
            <ac:graphicFrameMk id="20" creationId="{E54CF2E9-BC1F-C0EE-489F-FB34034F5AA3}"/>
          </ac:graphicFrameMkLst>
        </pc:graphicFrameChg>
        <pc:picChg chg="add mod">
          <ac:chgData name="Agata Niemczyk" userId="15dd7359-e350-49ab-93c5-586a26f6b677" providerId="ADAL" clId="{75C373B2-F406-4445-B06E-B2F01D3886BA}" dt="2023-09-05T08:06:00.018" v="57" actId="1037"/>
          <ac:picMkLst>
            <pc:docMk/>
            <pc:sldMk cId="2623612912" sldId="266"/>
            <ac:picMk id="10" creationId="{2E29C6FE-EE89-91EA-5395-205630B0AB88}"/>
          </ac:picMkLst>
        </pc:picChg>
      </pc:sldChg>
      <pc:sldChg chg="addSp delSp modSp add mod ord">
        <pc:chgData name="Agata Niemczyk" userId="15dd7359-e350-49ab-93c5-586a26f6b677" providerId="ADAL" clId="{75C373B2-F406-4445-B06E-B2F01D3886BA}" dt="2023-09-05T08:06:52.330" v="70" actId="1076"/>
        <pc:sldMkLst>
          <pc:docMk/>
          <pc:sldMk cId="3472730729" sldId="267"/>
        </pc:sldMkLst>
        <pc:spChg chg="del">
          <ac:chgData name="Agata Niemczyk" userId="15dd7359-e350-49ab-93c5-586a26f6b677" providerId="ADAL" clId="{75C373B2-F406-4445-B06E-B2F01D3886BA}" dt="2023-09-05T08:06:38.260" v="66" actId="478"/>
          <ac:spMkLst>
            <pc:docMk/>
            <pc:sldMk cId="3472730729" sldId="267"/>
            <ac:spMk id="3" creationId="{FE4D16B3-7F9B-0931-8A29-F62FCA1BD3AB}"/>
          </ac:spMkLst>
        </pc:spChg>
        <pc:spChg chg="add del mod">
          <ac:chgData name="Agata Niemczyk" userId="15dd7359-e350-49ab-93c5-586a26f6b677" providerId="ADAL" clId="{75C373B2-F406-4445-B06E-B2F01D3886BA}" dt="2023-09-05T08:06:49.259" v="68"/>
          <ac:spMkLst>
            <pc:docMk/>
            <pc:sldMk cId="3472730729" sldId="267"/>
            <ac:spMk id="4" creationId="{06FEB6F3-6894-FFCD-7A4D-6AE707DA3F59}"/>
          </ac:spMkLst>
        </pc:spChg>
        <pc:graphicFrameChg chg="add del mod">
          <ac:chgData name="Agata Niemczyk" userId="15dd7359-e350-49ab-93c5-586a26f6b677" providerId="ADAL" clId="{75C373B2-F406-4445-B06E-B2F01D3886BA}" dt="2023-09-05T08:06:49.259" v="68"/>
          <ac:graphicFrameMkLst>
            <pc:docMk/>
            <pc:sldMk cId="3472730729" sldId="267"/>
            <ac:graphicFrameMk id="5" creationId="{A08421E0-8461-9230-689C-12F1AB43C375}"/>
          </ac:graphicFrameMkLst>
        </pc:graphicFrameChg>
        <pc:graphicFrameChg chg="del">
          <ac:chgData name="Agata Niemczyk" userId="15dd7359-e350-49ab-93c5-586a26f6b677" providerId="ADAL" clId="{75C373B2-F406-4445-B06E-B2F01D3886BA}" dt="2023-09-05T08:06:33.831" v="64" actId="478"/>
          <ac:graphicFrameMkLst>
            <pc:docMk/>
            <pc:sldMk cId="3472730729" sldId="267"/>
            <ac:graphicFrameMk id="7" creationId="{9DAAE1F3-A750-6528-3D34-4890E763BA3E}"/>
          </ac:graphicFrameMkLst>
        </pc:graphicFrameChg>
        <pc:picChg chg="add del mod">
          <ac:chgData name="Agata Niemczyk" userId="15dd7359-e350-49ab-93c5-586a26f6b677" providerId="ADAL" clId="{75C373B2-F406-4445-B06E-B2F01D3886BA}" dt="2023-09-05T08:06:49.259" v="68"/>
          <ac:picMkLst>
            <pc:docMk/>
            <pc:sldMk cId="3472730729" sldId="267"/>
            <ac:picMk id="6" creationId="{19C1A760-BE78-AC51-F592-8B1DEBC12140}"/>
          </ac:picMkLst>
        </pc:picChg>
        <pc:picChg chg="add mod">
          <ac:chgData name="Agata Niemczyk" userId="15dd7359-e350-49ab-93c5-586a26f6b677" providerId="ADAL" clId="{75C373B2-F406-4445-B06E-B2F01D3886BA}" dt="2023-09-05T08:06:52.330" v="70" actId="1076"/>
          <ac:picMkLst>
            <pc:docMk/>
            <pc:sldMk cId="3472730729" sldId="267"/>
            <ac:picMk id="8" creationId="{74FA1188-A0FF-5CE7-A948-AB15A8BA29A9}"/>
          </ac:picMkLst>
        </pc:picChg>
        <pc:picChg chg="del">
          <ac:chgData name="Agata Niemczyk" userId="15dd7359-e350-49ab-93c5-586a26f6b677" providerId="ADAL" clId="{75C373B2-F406-4445-B06E-B2F01D3886BA}" dt="2023-09-05T08:06:35.605" v="65" actId="478"/>
          <ac:picMkLst>
            <pc:docMk/>
            <pc:sldMk cId="3472730729" sldId="267"/>
            <ac:picMk id="14" creationId="{2453CAB4-E8AD-5BC3-EFC7-BF4D3FEC2CA2}"/>
          </ac:picMkLst>
        </pc:picChg>
      </pc:sldChg>
      <pc:sldChg chg="addSp delSp modSp add mod ord">
        <pc:chgData name="Agata Niemczyk" userId="15dd7359-e350-49ab-93c5-586a26f6b677" providerId="ADAL" clId="{75C373B2-F406-4445-B06E-B2F01D3886BA}" dt="2023-09-05T08:07:28.480" v="89" actId="1037"/>
        <pc:sldMkLst>
          <pc:docMk/>
          <pc:sldMk cId="2827675898" sldId="268"/>
        </pc:sldMkLst>
        <pc:picChg chg="add del mod">
          <ac:chgData name="Agata Niemczyk" userId="15dd7359-e350-49ab-93c5-586a26f6b677" providerId="ADAL" clId="{75C373B2-F406-4445-B06E-B2F01D3886BA}" dt="2023-09-05T08:07:20.255" v="76"/>
          <ac:picMkLst>
            <pc:docMk/>
            <pc:sldMk cId="2827675898" sldId="268"/>
            <ac:picMk id="4" creationId="{AE834B5B-3565-2ECD-74A4-B677A1BD9A07}"/>
          </ac:picMkLst>
        </pc:picChg>
        <pc:picChg chg="del">
          <ac:chgData name="Agata Niemczyk" userId="15dd7359-e350-49ab-93c5-586a26f6b677" providerId="ADAL" clId="{75C373B2-F406-4445-B06E-B2F01D3886BA}" dt="2023-09-05T08:07:14.145" v="72" actId="478"/>
          <ac:picMkLst>
            <pc:docMk/>
            <pc:sldMk cId="2827675898" sldId="268"/>
            <ac:picMk id="5" creationId="{5969C93E-DEF4-1505-60D9-0EA256F928CD}"/>
          </ac:picMkLst>
        </pc:picChg>
        <pc:picChg chg="del">
          <ac:chgData name="Agata Niemczyk" userId="15dd7359-e350-49ab-93c5-586a26f6b677" providerId="ADAL" clId="{75C373B2-F406-4445-B06E-B2F01D3886BA}" dt="2023-09-05T08:07:17.546" v="74" actId="478"/>
          <ac:picMkLst>
            <pc:docMk/>
            <pc:sldMk cId="2827675898" sldId="268"/>
            <ac:picMk id="6" creationId="{B5E85319-D3ED-50F1-BD68-E8A784631409}"/>
          </ac:picMkLst>
        </pc:picChg>
        <pc:picChg chg="add del mod">
          <ac:chgData name="Agata Niemczyk" userId="15dd7359-e350-49ab-93c5-586a26f6b677" providerId="ADAL" clId="{75C373B2-F406-4445-B06E-B2F01D3886BA}" dt="2023-09-05T08:07:20.255" v="76"/>
          <ac:picMkLst>
            <pc:docMk/>
            <pc:sldMk cId="2827675898" sldId="268"/>
            <ac:picMk id="7" creationId="{0224BBFD-8B4D-DEFE-FCEA-63812B326C17}"/>
          </ac:picMkLst>
        </pc:picChg>
        <pc:picChg chg="del">
          <ac:chgData name="Agata Niemczyk" userId="15dd7359-e350-49ab-93c5-586a26f6b677" providerId="ADAL" clId="{75C373B2-F406-4445-B06E-B2F01D3886BA}" dt="2023-09-05T08:07:15.950" v="73" actId="478"/>
          <ac:picMkLst>
            <pc:docMk/>
            <pc:sldMk cId="2827675898" sldId="268"/>
            <ac:picMk id="8" creationId="{D6588F88-42C7-FE3D-1989-09DA60AED109}"/>
          </ac:picMkLst>
        </pc:picChg>
        <pc:picChg chg="add del mod">
          <ac:chgData name="Agata Niemczyk" userId="15dd7359-e350-49ab-93c5-586a26f6b677" providerId="ADAL" clId="{75C373B2-F406-4445-B06E-B2F01D3886BA}" dt="2023-09-05T08:07:20.255" v="76"/>
          <ac:picMkLst>
            <pc:docMk/>
            <pc:sldMk cId="2827675898" sldId="268"/>
            <ac:picMk id="10" creationId="{B26668BB-D927-52EA-6052-7C0B3293B813}"/>
          </ac:picMkLst>
        </pc:picChg>
        <pc:picChg chg="add mod">
          <ac:chgData name="Agata Niemczyk" userId="15dd7359-e350-49ab-93c5-586a26f6b677" providerId="ADAL" clId="{75C373B2-F406-4445-B06E-B2F01D3886BA}" dt="2023-09-05T08:07:28.480" v="89" actId="1037"/>
          <ac:picMkLst>
            <pc:docMk/>
            <pc:sldMk cId="2827675898" sldId="268"/>
            <ac:picMk id="11" creationId="{2323FE26-41F1-DE0A-ABC3-77B7C57F3B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341459-D40A-443B-A0CD-58F7ED394217}" type="datetimeFigureOut">
              <a:rPr lang="pl-PL" smtClean="0"/>
              <a:t>05.09.2023</a:t>
            </a:fld>
            <a:endParaRPr lang="pl-P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0A5375-94B0-467E-96BF-3C6946619E12}" type="slidenum">
              <a:rPr lang="pl-PL" smtClean="0"/>
              <a:t>‹#›</a:t>
            </a:fld>
            <a:endParaRPr lang="pl-PL"/>
          </a:p>
        </p:txBody>
      </p:sp>
    </p:spTree>
    <p:extLst>
      <p:ext uri="{BB962C8B-B14F-4D97-AF65-F5344CB8AC3E}">
        <p14:creationId xmlns:p14="http://schemas.microsoft.com/office/powerpoint/2010/main" val="381134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fld id="{B00A5375-94B0-467E-96BF-3C6946619E12}" type="slidenum">
              <a:rPr lang="pl-PL" smtClean="0"/>
              <a:t>3</a:t>
            </a:fld>
            <a:endParaRPr lang="pl-PL"/>
          </a:p>
        </p:txBody>
      </p:sp>
    </p:spTree>
    <p:extLst>
      <p:ext uri="{BB962C8B-B14F-4D97-AF65-F5344CB8AC3E}">
        <p14:creationId xmlns:p14="http://schemas.microsoft.com/office/powerpoint/2010/main" val="279200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afika 17">
            <a:extLst>
              <a:ext uri="{FF2B5EF4-FFF2-40B4-BE49-F238E27FC236}">
                <a16:creationId xmlns:a16="http://schemas.microsoft.com/office/drawing/2014/main" id="{EF356E38-C2D8-8D16-933A-FCECDC1C6F77}"/>
              </a:ext>
              <a:ext uri="{C183D7F6-B498-43B3-948B-1728B52AA6E4}">
                <adec:decorative xmlns:adec="http://schemas.microsoft.com/office/drawing/2017/decorative" val="1"/>
              </a:ext>
            </a:extLst>
          </p:cNvPr>
          <p:cNvGrpSpPr/>
          <p:nvPr userDrawn="1"/>
        </p:nvGrpSpPr>
        <p:grpSpPr>
          <a:xfrm>
            <a:off x="-21430" y="-12880"/>
            <a:ext cx="12242006" cy="2196445"/>
            <a:chOff x="-7144" y="-7144"/>
            <a:chExt cx="6005513" cy="1924050"/>
          </a:xfrm>
        </p:grpSpPr>
        <p:sp>
          <p:nvSpPr>
            <p:cNvPr id="23" name="Dowolny kształt: Kształt 20">
              <a:extLst>
                <a:ext uri="{FF2B5EF4-FFF2-40B4-BE49-F238E27FC236}">
                  <a16:creationId xmlns:a16="http://schemas.microsoft.com/office/drawing/2014/main" id="{02F8304D-CE93-3543-7078-95EF26D244C7}"/>
                </a:ext>
              </a:extLst>
            </p:cNvPr>
            <p:cNvSpPr/>
            <p:nvPr userDrawn="1"/>
          </p:nvSpPr>
          <p:spPr>
            <a:xfrm>
              <a:off x="2121694" y="-7144"/>
              <a:ext cx="3876675" cy="1762125"/>
            </a:xfrm>
            <a:custGeom>
              <a:avLst/>
              <a:gdLst>
                <a:gd name="connsiteX0" fmla="*/ 3869531 w 3876675"/>
                <a:gd name="connsiteY0" fmla="*/ 1359694 h 1762125"/>
                <a:gd name="connsiteX1" fmla="*/ 2359819 w 3876675"/>
                <a:gd name="connsiteY1" fmla="*/ 1744504 h 1762125"/>
                <a:gd name="connsiteX2" fmla="*/ 7144 w 3876675"/>
                <a:gd name="connsiteY2" fmla="*/ 1287304 h 1762125"/>
                <a:gd name="connsiteX3" fmla="*/ 7144 w 3876675"/>
                <a:gd name="connsiteY3" fmla="*/ 7144 h 1762125"/>
                <a:gd name="connsiteX4" fmla="*/ 3869531 w 3876675"/>
                <a:gd name="connsiteY4" fmla="*/ 7144 h 1762125"/>
                <a:gd name="connsiteX5" fmla="*/ 3869531 w 3876675"/>
                <a:gd name="connsiteY5" fmla="*/ 135969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75" h="1762125">
                  <a:moveTo>
                    <a:pt x="3869531" y="1359694"/>
                  </a:moveTo>
                  <a:cubicBezTo>
                    <a:pt x="3869531" y="1359694"/>
                    <a:pt x="3379946" y="1834039"/>
                    <a:pt x="2359819" y="1744504"/>
                  </a:cubicBezTo>
                  <a:cubicBezTo>
                    <a:pt x="1339691" y="1654969"/>
                    <a:pt x="936784" y="1180624"/>
                    <a:pt x="7144" y="1287304"/>
                  </a:cubicBezTo>
                  <a:lnTo>
                    <a:pt x="7144" y="7144"/>
                  </a:lnTo>
                  <a:lnTo>
                    <a:pt x="3869531" y="7144"/>
                  </a:lnTo>
                  <a:lnTo>
                    <a:pt x="3869531" y="1359694"/>
                  </a:lnTo>
                  <a:close/>
                </a:path>
              </a:pathLst>
            </a:custGeom>
            <a:solidFill>
              <a:srgbClr val="009DD9"/>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sp>
          <p:nvSpPr>
            <p:cNvPr id="24" name="Dowolny kształt: Kształt 22">
              <a:extLst>
                <a:ext uri="{FF2B5EF4-FFF2-40B4-BE49-F238E27FC236}">
                  <a16:creationId xmlns:a16="http://schemas.microsoft.com/office/drawing/2014/main" id="{68124E9F-CAEA-4EFF-58C4-4C96CAEE1AA9}"/>
                </a:ext>
              </a:extLst>
            </p:cNvPr>
            <p:cNvSpPr/>
            <p:nvPr userDrawn="1"/>
          </p:nvSpPr>
          <p:spPr>
            <a:xfrm>
              <a:off x="-7144" y="-7144"/>
              <a:ext cx="6000750" cy="1924050"/>
            </a:xfrm>
            <a:custGeom>
              <a:avLst/>
              <a:gdLst>
                <a:gd name="connsiteX0" fmla="*/ 7144 w 6000750"/>
                <a:gd name="connsiteY0" fmla="*/ 1699736 h 1924050"/>
                <a:gd name="connsiteX1" fmla="*/ 2934176 w 6000750"/>
                <a:gd name="connsiteY1" fmla="*/ 1484471 h 1924050"/>
                <a:gd name="connsiteX2" fmla="*/ 5998369 w 6000750"/>
                <a:gd name="connsiteY2" fmla="*/ 893921 h 1924050"/>
                <a:gd name="connsiteX3" fmla="*/ 5998369 w 6000750"/>
                <a:gd name="connsiteY3" fmla="*/ 7144 h 1924050"/>
                <a:gd name="connsiteX4" fmla="*/ 7144 w 6000750"/>
                <a:gd name="connsiteY4" fmla="*/ 7144 h 1924050"/>
                <a:gd name="connsiteX5" fmla="*/ 7144 w 6000750"/>
                <a:gd name="connsiteY5" fmla="*/ 1699736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1924050">
                  <a:moveTo>
                    <a:pt x="7144" y="1699736"/>
                  </a:moveTo>
                  <a:cubicBezTo>
                    <a:pt x="7144" y="1699736"/>
                    <a:pt x="1410176" y="2317909"/>
                    <a:pt x="2934176" y="1484471"/>
                  </a:cubicBezTo>
                  <a:cubicBezTo>
                    <a:pt x="4459129" y="651986"/>
                    <a:pt x="5998369" y="893921"/>
                    <a:pt x="5998369" y="893921"/>
                  </a:cubicBezTo>
                  <a:lnTo>
                    <a:pt x="5998369" y="7144"/>
                  </a:lnTo>
                  <a:lnTo>
                    <a:pt x="7144" y="7144"/>
                  </a:lnTo>
                  <a:lnTo>
                    <a:pt x="7144" y="1699736"/>
                  </a:lnTo>
                  <a:close/>
                </a:path>
              </a:pathLst>
            </a:custGeom>
            <a:solidFill>
              <a:srgbClr val="17406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sp>
          <p:nvSpPr>
            <p:cNvPr id="25" name="Dowolny kształt: Kształt 23">
              <a:extLst>
                <a:ext uri="{FF2B5EF4-FFF2-40B4-BE49-F238E27FC236}">
                  <a16:creationId xmlns:a16="http://schemas.microsoft.com/office/drawing/2014/main" id="{69FE4369-5BBE-9B59-25A7-5B681EBBC4F2}"/>
                </a:ext>
              </a:extLst>
            </p:cNvPr>
            <p:cNvSpPr/>
            <p:nvPr userDrawn="1"/>
          </p:nvSpPr>
          <p:spPr>
            <a:xfrm>
              <a:off x="-7144" y="-7144"/>
              <a:ext cx="6000750" cy="90487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gradFill flip="none" rotWithShape="1">
              <a:gsLst>
                <a:gs pos="0">
                  <a:srgbClr val="17406D"/>
                </a:gs>
                <a:gs pos="100000">
                  <a:srgbClr val="17406D">
                    <a:lumMod val="60000"/>
                    <a:lumOff val="40000"/>
                  </a:srgbClr>
                </a:gs>
              </a:gsLst>
              <a:lin ang="0" scaled="1"/>
              <a:tileRect/>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sp>
          <p:nvSpPr>
            <p:cNvPr id="26" name="Dowolny kształt: Kształt 24">
              <a:extLst>
                <a:ext uri="{FF2B5EF4-FFF2-40B4-BE49-F238E27FC236}">
                  <a16:creationId xmlns:a16="http://schemas.microsoft.com/office/drawing/2014/main" id="{2C79EFCE-BF46-9975-93BB-566CE6DE1A24}"/>
                </a:ext>
              </a:extLst>
            </p:cNvPr>
            <p:cNvSpPr/>
            <p:nvPr userDrawn="1"/>
          </p:nvSpPr>
          <p:spPr>
            <a:xfrm>
              <a:off x="3176111" y="924401"/>
              <a:ext cx="2819400" cy="828675"/>
            </a:xfrm>
            <a:custGeom>
              <a:avLst/>
              <a:gdLst>
                <a:gd name="connsiteX0" fmla="*/ 7144 w 2819400"/>
                <a:gd name="connsiteY0" fmla="*/ 481489 h 828675"/>
                <a:gd name="connsiteX1" fmla="*/ 1305401 w 2819400"/>
                <a:gd name="connsiteY1" fmla="*/ 812959 h 828675"/>
                <a:gd name="connsiteX2" fmla="*/ 2815114 w 2819400"/>
                <a:gd name="connsiteY2" fmla="*/ 428149 h 828675"/>
                <a:gd name="connsiteX3" fmla="*/ 2815114 w 2819400"/>
                <a:gd name="connsiteY3" fmla="*/ 7144 h 828675"/>
                <a:gd name="connsiteX4" fmla="*/ 7144 w 2819400"/>
                <a:gd name="connsiteY4" fmla="*/ 48148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28675">
                  <a:moveTo>
                    <a:pt x="7144" y="481489"/>
                  </a:moveTo>
                  <a:cubicBezTo>
                    <a:pt x="380524" y="602456"/>
                    <a:pt x="751999" y="764381"/>
                    <a:pt x="1305401" y="812959"/>
                  </a:cubicBezTo>
                  <a:cubicBezTo>
                    <a:pt x="2325529" y="902494"/>
                    <a:pt x="2815114" y="428149"/>
                    <a:pt x="2815114" y="428149"/>
                  </a:cubicBezTo>
                  <a:lnTo>
                    <a:pt x="2815114" y="7144"/>
                  </a:lnTo>
                  <a:cubicBezTo>
                    <a:pt x="2332196" y="236696"/>
                    <a:pt x="1376839" y="568166"/>
                    <a:pt x="7144" y="481489"/>
                  </a:cubicBezTo>
                  <a:close/>
                </a:path>
              </a:pathLst>
            </a:custGeom>
            <a:gradFill>
              <a:gsLst>
                <a:gs pos="0">
                  <a:srgbClr val="009DD9"/>
                </a:gs>
                <a:gs pos="100000">
                  <a:srgbClr val="009DD9">
                    <a:lumMod val="75000"/>
                  </a:srgbClr>
                </a:gs>
              </a:gsLst>
              <a:lin ang="0" scaled="1"/>
            </a:gra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grpSp>
      <p:sp>
        <p:nvSpPr>
          <p:cNvPr id="8" name="Rectangle 7">
            <a:extLst>
              <a:ext uri="{FF2B5EF4-FFF2-40B4-BE49-F238E27FC236}">
                <a16:creationId xmlns:a16="http://schemas.microsoft.com/office/drawing/2014/main" id="{5C018000-B4C3-C95F-6D95-2729DB2EEDEA}"/>
              </a:ext>
            </a:extLst>
          </p:cNvPr>
          <p:cNvSpPr/>
          <p:nvPr userDrawn="1"/>
        </p:nvSpPr>
        <p:spPr>
          <a:xfrm>
            <a:off x="10370820" y="0"/>
            <a:ext cx="1821180" cy="2055044"/>
          </a:xfrm>
          <a:prstGeom prst="rect">
            <a:avLst/>
          </a:prstGeom>
          <a:solidFill>
            <a:schemeClr val="bg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a:extLst>
              <a:ext uri="{FF2B5EF4-FFF2-40B4-BE49-F238E27FC236}">
                <a16:creationId xmlns:a16="http://schemas.microsoft.com/office/drawing/2014/main" id="{2A1CC8A6-18CC-7BF0-8239-9270D9CDC5CA}"/>
              </a:ext>
            </a:extLst>
          </p:cNvPr>
          <p:cNvSpPr>
            <a:spLocks noGrp="1"/>
          </p:cNvSpPr>
          <p:nvPr>
            <p:ph type="ctrTitle"/>
          </p:nvPr>
        </p:nvSpPr>
        <p:spPr>
          <a:xfrm>
            <a:off x="16364" y="0"/>
            <a:ext cx="10219835" cy="2055044"/>
          </a:xfrm>
          <a:prstGeom prst="rect">
            <a:avLst/>
          </a:prstGeom>
        </p:spPr>
        <p:txBody>
          <a:bodyPr anchor="t">
            <a:normAutofit/>
          </a:bodyPr>
          <a:lstStyle>
            <a:lvl1pPr algn="l">
              <a:defRPr sz="4500"/>
            </a:lvl1pPr>
          </a:lstStyle>
          <a:p>
            <a:r>
              <a:rPr lang="en-US" dirty="0"/>
              <a:t>Click to edit Master title style</a:t>
            </a:r>
            <a:endParaRPr lang="pl-PL" dirty="0"/>
          </a:p>
        </p:txBody>
      </p:sp>
      <p:sp>
        <p:nvSpPr>
          <p:cNvPr id="3" name="Subtitle 2">
            <a:extLst>
              <a:ext uri="{FF2B5EF4-FFF2-40B4-BE49-F238E27FC236}">
                <a16:creationId xmlns:a16="http://schemas.microsoft.com/office/drawing/2014/main" id="{B3DD390B-1C99-5BD8-9BA6-8A0DA05C0571}"/>
              </a:ext>
            </a:extLst>
          </p:cNvPr>
          <p:cNvSpPr>
            <a:spLocks noGrp="1"/>
          </p:cNvSpPr>
          <p:nvPr>
            <p:ph type="subTitle" idx="1"/>
          </p:nvPr>
        </p:nvSpPr>
        <p:spPr>
          <a:xfrm>
            <a:off x="304799" y="2268538"/>
            <a:ext cx="9931400" cy="1160462"/>
          </a:xfrm>
        </p:spPr>
        <p:txBody>
          <a:bodyP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pl-PL" dirty="0"/>
          </a:p>
        </p:txBody>
      </p:sp>
      <p:pic>
        <p:nvPicPr>
          <p:cNvPr id="7" name="Picture 6" descr="A blue and black logo&#10;&#10;Description automatically generated">
            <a:extLst>
              <a:ext uri="{FF2B5EF4-FFF2-40B4-BE49-F238E27FC236}">
                <a16:creationId xmlns:a16="http://schemas.microsoft.com/office/drawing/2014/main" id="{B5A040C2-52E0-DF29-0BB6-04ABF7488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4394" y="99477"/>
            <a:ext cx="1653463" cy="1511205"/>
          </a:xfrm>
          <a:prstGeom prst="rect">
            <a:avLst/>
          </a:prstGeom>
        </p:spPr>
      </p:pic>
      <p:pic>
        <p:nvPicPr>
          <p:cNvPr id="17" name="Picture 16" descr="Blue text on a black background&#10;&#10;Description automatically generated">
            <a:extLst>
              <a:ext uri="{FF2B5EF4-FFF2-40B4-BE49-F238E27FC236}">
                <a16:creationId xmlns:a16="http://schemas.microsoft.com/office/drawing/2014/main" id="{2CDA290F-87BB-59D1-EB84-78048A176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7164" y="6088074"/>
            <a:ext cx="3558002" cy="720000"/>
          </a:xfrm>
          <a:prstGeom prst="rect">
            <a:avLst/>
          </a:prstGeom>
        </p:spPr>
      </p:pic>
      <p:pic>
        <p:nvPicPr>
          <p:cNvPr id="21" name="Picture 20" descr="A black background with white text&#10;&#10;Description automatically generated">
            <a:extLst>
              <a:ext uri="{FF2B5EF4-FFF2-40B4-BE49-F238E27FC236}">
                <a16:creationId xmlns:a16="http://schemas.microsoft.com/office/drawing/2014/main" id="{B36A08F9-92AC-DFCF-2282-13FAFFA1E0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8299" y="6087771"/>
            <a:ext cx="2881753" cy="720000"/>
          </a:xfrm>
          <a:prstGeom prst="rect">
            <a:avLst/>
          </a:prstGeom>
        </p:spPr>
      </p:pic>
      <p:sp>
        <p:nvSpPr>
          <p:cNvPr id="30" name="Text Placeholder 29">
            <a:extLst>
              <a:ext uri="{FF2B5EF4-FFF2-40B4-BE49-F238E27FC236}">
                <a16:creationId xmlns:a16="http://schemas.microsoft.com/office/drawing/2014/main" id="{16340BF6-087E-1F99-F808-E7B92784BD5D}"/>
              </a:ext>
            </a:extLst>
          </p:cNvPr>
          <p:cNvSpPr>
            <a:spLocks noGrp="1"/>
          </p:cNvSpPr>
          <p:nvPr>
            <p:ph type="body" sz="quarter" idx="10"/>
          </p:nvPr>
        </p:nvSpPr>
        <p:spPr>
          <a:xfrm>
            <a:off x="304799" y="3614738"/>
            <a:ext cx="4473575" cy="1624012"/>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31" name="TextBox 30">
            <a:extLst>
              <a:ext uri="{FF2B5EF4-FFF2-40B4-BE49-F238E27FC236}">
                <a16:creationId xmlns:a16="http://schemas.microsoft.com/office/drawing/2014/main" id="{00D509C1-4FFE-FEAB-EC33-B1B57457586C}"/>
              </a:ext>
            </a:extLst>
          </p:cNvPr>
          <p:cNvSpPr txBox="1"/>
          <p:nvPr userDrawn="1"/>
        </p:nvSpPr>
        <p:spPr>
          <a:xfrm>
            <a:off x="38100" y="6447359"/>
            <a:ext cx="5372100" cy="369332"/>
          </a:xfrm>
          <a:prstGeom prst="rect">
            <a:avLst/>
          </a:prstGeom>
          <a:noFill/>
        </p:spPr>
        <p:txBody>
          <a:bodyPr wrap="square" rtlCol="0">
            <a:spAutoFit/>
          </a:bodyPr>
          <a:lstStyle/>
          <a:p>
            <a:r>
              <a:rPr lang="pl-PL" b="1" dirty="0">
                <a:solidFill>
                  <a:schemeClr val="tx1"/>
                </a:solidFill>
              </a:rPr>
              <a:t>XXVII Seminarium PTM</a:t>
            </a:r>
            <a:r>
              <a:rPr lang="pl-PL" dirty="0">
                <a:solidFill>
                  <a:schemeClr val="tx1"/>
                </a:solidFill>
              </a:rPr>
              <a:t> 24 – 26 wrzesień 2023 Szczecin</a:t>
            </a:r>
          </a:p>
        </p:txBody>
      </p:sp>
    </p:spTree>
    <p:extLst>
      <p:ext uri="{BB962C8B-B14F-4D97-AF65-F5344CB8AC3E}">
        <p14:creationId xmlns:p14="http://schemas.microsoft.com/office/powerpoint/2010/main" val="396920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A998C8-5273-FF2D-FD06-2E4979C3D129}"/>
              </a:ext>
            </a:extLst>
          </p:cNvPr>
          <p:cNvPicPr>
            <a:picLocks noChangeAspect="1"/>
          </p:cNvPicPr>
          <p:nvPr userDrawn="1"/>
        </p:nvPicPr>
        <p:blipFill>
          <a:blip r:embed="rId2">
            <a:alphaModFix amt="35000"/>
          </a:blip>
          <a:stretch>
            <a:fillRect/>
          </a:stretch>
        </p:blipFill>
        <p:spPr>
          <a:xfrm>
            <a:off x="0" y="0"/>
            <a:ext cx="10386060" cy="1610682"/>
          </a:xfrm>
          <a:prstGeom prst="rect">
            <a:avLst/>
          </a:prstGeom>
        </p:spPr>
      </p:pic>
      <p:pic>
        <p:nvPicPr>
          <p:cNvPr id="13" name="Picture 12" descr="A blue and black logo&#10;&#10;Description automatically generated">
            <a:extLst>
              <a:ext uri="{FF2B5EF4-FFF2-40B4-BE49-F238E27FC236}">
                <a16:creationId xmlns:a16="http://schemas.microsoft.com/office/drawing/2014/main" id="{8370A607-2AFE-031B-E999-203B9E3CC5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4394" y="99477"/>
            <a:ext cx="1653463" cy="1511205"/>
          </a:xfrm>
          <a:prstGeom prst="rect">
            <a:avLst/>
          </a:prstGeom>
        </p:spPr>
      </p:pic>
      <p:sp>
        <p:nvSpPr>
          <p:cNvPr id="14" name="Title 1">
            <a:extLst>
              <a:ext uri="{FF2B5EF4-FFF2-40B4-BE49-F238E27FC236}">
                <a16:creationId xmlns:a16="http://schemas.microsoft.com/office/drawing/2014/main" id="{D6CECC1F-7B9F-C236-7A71-FB5A6972DFDC}"/>
              </a:ext>
            </a:extLst>
          </p:cNvPr>
          <p:cNvSpPr>
            <a:spLocks noGrp="1"/>
          </p:cNvSpPr>
          <p:nvPr>
            <p:ph type="ctrTitle"/>
          </p:nvPr>
        </p:nvSpPr>
        <p:spPr>
          <a:xfrm>
            <a:off x="16364" y="0"/>
            <a:ext cx="10369696" cy="1511205"/>
          </a:xfrm>
          <a:prstGeom prst="rect">
            <a:avLst/>
          </a:prstGeom>
        </p:spPr>
        <p:txBody>
          <a:bodyPr anchor="t">
            <a:normAutofit/>
          </a:bodyPr>
          <a:lstStyle>
            <a:lvl1pPr algn="l">
              <a:defRPr sz="3600">
                <a:solidFill>
                  <a:schemeClr val="tx1"/>
                </a:solidFill>
                <a:latin typeface="+mn-lt"/>
              </a:defRPr>
            </a:lvl1pPr>
          </a:lstStyle>
          <a:p>
            <a:r>
              <a:rPr lang="en-US" dirty="0"/>
              <a:t>Click to edit Master title style</a:t>
            </a:r>
            <a:endParaRPr lang="pl-PL" dirty="0"/>
          </a:p>
        </p:txBody>
      </p:sp>
      <p:sp>
        <p:nvSpPr>
          <p:cNvPr id="21" name="Content Placeholder 20">
            <a:extLst>
              <a:ext uri="{FF2B5EF4-FFF2-40B4-BE49-F238E27FC236}">
                <a16:creationId xmlns:a16="http://schemas.microsoft.com/office/drawing/2014/main" id="{FCDB16DF-12F7-B14B-04BF-3878BB30C86A}"/>
              </a:ext>
            </a:extLst>
          </p:cNvPr>
          <p:cNvSpPr>
            <a:spLocks noGrp="1"/>
          </p:cNvSpPr>
          <p:nvPr>
            <p:ph sz="quarter" idx="10"/>
          </p:nvPr>
        </p:nvSpPr>
        <p:spPr>
          <a:xfrm>
            <a:off x="266700" y="1914525"/>
            <a:ext cx="4659313" cy="425336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22" name="TextBox 21">
            <a:extLst>
              <a:ext uri="{FF2B5EF4-FFF2-40B4-BE49-F238E27FC236}">
                <a16:creationId xmlns:a16="http://schemas.microsoft.com/office/drawing/2014/main" id="{337039BB-D8AC-5092-8566-98D0F84943B2}"/>
              </a:ext>
            </a:extLst>
          </p:cNvPr>
          <p:cNvSpPr txBox="1"/>
          <p:nvPr userDrawn="1"/>
        </p:nvSpPr>
        <p:spPr>
          <a:xfrm>
            <a:off x="38100" y="6447359"/>
            <a:ext cx="5372100" cy="369332"/>
          </a:xfrm>
          <a:prstGeom prst="rect">
            <a:avLst/>
          </a:prstGeom>
          <a:noFill/>
        </p:spPr>
        <p:txBody>
          <a:bodyPr wrap="square" rtlCol="0">
            <a:spAutoFit/>
          </a:bodyPr>
          <a:lstStyle/>
          <a:p>
            <a:r>
              <a:rPr lang="pl-PL" b="1" dirty="0">
                <a:solidFill>
                  <a:srgbClr val="009DD9"/>
                </a:solidFill>
              </a:rPr>
              <a:t>XXVII Seminarium PTM</a:t>
            </a:r>
            <a:r>
              <a:rPr lang="pl-PL" dirty="0">
                <a:solidFill>
                  <a:srgbClr val="009DD9"/>
                </a:solidFill>
              </a:rPr>
              <a:t> 24 – 26 wrzesień 2023 Szczecin</a:t>
            </a:r>
          </a:p>
        </p:txBody>
      </p:sp>
    </p:spTree>
    <p:extLst>
      <p:ext uri="{BB962C8B-B14F-4D97-AF65-F5344CB8AC3E}">
        <p14:creationId xmlns:p14="http://schemas.microsoft.com/office/powerpoint/2010/main" val="3017133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A45EC9-AF50-ED11-52DB-54B3F23EF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301742868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D56CDA-6A93-A182-1CB1-8262FDE3CC12}"/>
              </a:ext>
            </a:extLst>
          </p:cNvPr>
          <p:cNvPicPr>
            <a:picLocks noGrp="1" noRot="1" noChangeAspect="1" noMove="1" noResize="1" noEditPoints="1" noAdjustHandles="1" noChangeArrowheads="1" noChangeShapeType="1" noCrop="1"/>
          </p:cNvPicPr>
          <p:nvPr/>
        </p:nvPicPr>
        <p:blipFill>
          <a:blip r:embed="rId2">
            <a:alphaModFix amt="36000"/>
          </a:blip>
          <a:stretch>
            <a:fillRect/>
          </a:stretch>
        </p:blipFill>
        <p:spPr>
          <a:xfrm>
            <a:off x="975026" y="0"/>
            <a:ext cx="10241947" cy="6858000"/>
          </a:xfrm>
          <a:prstGeom prst="rect">
            <a:avLst/>
          </a:prstGeom>
        </p:spPr>
      </p:pic>
      <p:sp>
        <p:nvSpPr>
          <p:cNvPr id="2" name="Title 1">
            <a:extLst>
              <a:ext uri="{FF2B5EF4-FFF2-40B4-BE49-F238E27FC236}">
                <a16:creationId xmlns:a16="http://schemas.microsoft.com/office/drawing/2014/main" id="{4D203747-2B9C-6841-558B-1540D2B9F517}"/>
              </a:ext>
            </a:extLst>
          </p:cNvPr>
          <p:cNvSpPr>
            <a:spLocks noGrp="1"/>
          </p:cNvSpPr>
          <p:nvPr>
            <p:ph type="ctrTitle"/>
          </p:nvPr>
        </p:nvSpPr>
        <p:spPr/>
        <p:txBody>
          <a:bodyPr/>
          <a:lstStyle/>
          <a:p>
            <a:r>
              <a:rPr lang="en-US" dirty="0"/>
              <a:t>Solvent/non-solvent-based approach in MAPLE deposition of EVA coatings</a:t>
            </a:r>
            <a:endParaRPr lang="pl-PL" dirty="0"/>
          </a:p>
        </p:txBody>
      </p:sp>
      <p:sp>
        <p:nvSpPr>
          <p:cNvPr id="3" name="Subtitle 2">
            <a:extLst>
              <a:ext uri="{FF2B5EF4-FFF2-40B4-BE49-F238E27FC236}">
                <a16:creationId xmlns:a16="http://schemas.microsoft.com/office/drawing/2014/main" id="{065F7000-6974-43E8-9303-A20658CFE1AE}"/>
              </a:ext>
            </a:extLst>
          </p:cNvPr>
          <p:cNvSpPr>
            <a:spLocks noGrp="1"/>
          </p:cNvSpPr>
          <p:nvPr>
            <p:ph type="subTitle" idx="1"/>
          </p:nvPr>
        </p:nvSpPr>
        <p:spPr/>
        <p:txBody>
          <a:bodyPr/>
          <a:lstStyle/>
          <a:p>
            <a:r>
              <a:rPr lang="pl-PL" sz="2400" dirty="0"/>
              <a:t>A. Niemczyk</a:t>
            </a:r>
            <a:r>
              <a:rPr lang="pl-PL" sz="2400" baseline="30000" dirty="0"/>
              <a:t>a</a:t>
            </a:r>
            <a:r>
              <a:rPr lang="pl-PL" sz="2400" dirty="0"/>
              <a:t>, A. </a:t>
            </a:r>
            <a:r>
              <a:rPr lang="pl-PL" sz="2400" dirty="0" err="1"/>
              <a:t>Piegat</a:t>
            </a:r>
            <a:r>
              <a:rPr lang="pl-PL" sz="2400" baseline="30000" dirty="0" err="1"/>
              <a:t>b</a:t>
            </a:r>
            <a:r>
              <a:rPr lang="pl-PL" sz="2400" dirty="0"/>
              <a:t>, S. </a:t>
            </a:r>
            <a:r>
              <a:rPr lang="pl-PL" sz="2400" dirty="0" err="1"/>
              <a:t>Brajnicov</a:t>
            </a:r>
            <a:r>
              <a:rPr lang="pl-PL" sz="2400" baseline="30000" dirty="0" err="1"/>
              <a:t>c</a:t>
            </a:r>
            <a:r>
              <a:rPr lang="pl-PL" sz="2400" dirty="0"/>
              <a:t>, V. </a:t>
            </a:r>
            <a:r>
              <a:rPr lang="pl-PL" sz="2400" dirty="0" err="1"/>
              <a:t>Satulu</a:t>
            </a:r>
            <a:r>
              <a:rPr lang="pl-PL" sz="2400" baseline="30000" dirty="0" err="1"/>
              <a:t>c</a:t>
            </a:r>
            <a:r>
              <a:rPr lang="pl-PL" sz="2400" dirty="0"/>
              <a:t>, A. </a:t>
            </a:r>
            <a:r>
              <a:rPr lang="pl-PL" sz="2400" dirty="0" err="1"/>
              <a:t>Bonciu</a:t>
            </a:r>
            <a:r>
              <a:rPr lang="pl-PL" sz="2400" baseline="30000" dirty="0" err="1"/>
              <a:t>c</a:t>
            </a:r>
            <a:r>
              <a:rPr lang="pl-PL" sz="2400" dirty="0"/>
              <a:t>, J. Słowik</a:t>
            </a:r>
            <a:r>
              <a:rPr lang="pl-PL" sz="2400" baseline="30000" dirty="0"/>
              <a:t>a</a:t>
            </a:r>
            <a:r>
              <a:rPr lang="pl-PL" sz="2400" dirty="0"/>
              <a:t>, </a:t>
            </a:r>
            <a:br>
              <a:rPr lang="pl-PL" sz="2400" dirty="0"/>
            </a:br>
            <a:r>
              <a:rPr lang="pl-PL" sz="2400" dirty="0"/>
              <a:t>J. </a:t>
            </a:r>
            <a:r>
              <a:rPr lang="pl-PL" sz="2400" dirty="0" err="1"/>
              <a:t>Baranowska</a:t>
            </a:r>
            <a:r>
              <a:rPr lang="pl-PL" sz="2400" baseline="30000" dirty="0" err="1"/>
              <a:t>a</a:t>
            </a:r>
            <a:r>
              <a:rPr lang="pl-PL" sz="2400" dirty="0"/>
              <a:t>, B. </a:t>
            </a:r>
            <a:r>
              <a:rPr lang="pl-PL" sz="2400" dirty="0" err="1"/>
              <a:t>Mitu</a:t>
            </a:r>
            <a:r>
              <a:rPr lang="pl-PL" sz="2400" baseline="30000" dirty="0" err="1"/>
              <a:t>c</a:t>
            </a:r>
            <a:r>
              <a:rPr lang="pl-PL" sz="2400" dirty="0"/>
              <a:t>, M. </a:t>
            </a:r>
            <a:r>
              <a:rPr lang="pl-PL" sz="2400" dirty="0" err="1"/>
              <a:t>Dinescu</a:t>
            </a:r>
            <a:r>
              <a:rPr lang="pl-PL" sz="2400" baseline="30000" dirty="0" err="1"/>
              <a:t>c</a:t>
            </a:r>
            <a:endParaRPr lang="pl-PL" sz="2400" u="sng" baseline="30000" dirty="0"/>
          </a:p>
        </p:txBody>
      </p:sp>
      <p:sp>
        <p:nvSpPr>
          <p:cNvPr id="4" name="TextBox 3">
            <a:extLst>
              <a:ext uri="{FF2B5EF4-FFF2-40B4-BE49-F238E27FC236}">
                <a16:creationId xmlns:a16="http://schemas.microsoft.com/office/drawing/2014/main" id="{EFB0107F-AFB2-9FA3-94FD-57F2FA758D58}"/>
              </a:ext>
            </a:extLst>
          </p:cNvPr>
          <p:cNvSpPr txBox="1"/>
          <p:nvPr/>
        </p:nvSpPr>
        <p:spPr>
          <a:xfrm>
            <a:off x="304797" y="3355111"/>
            <a:ext cx="8848439" cy="1631216"/>
          </a:xfrm>
          <a:prstGeom prst="rect">
            <a:avLst/>
          </a:prstGeom>
          <a:noFill/>
        </p:spPr>
        <p:txBody>
          <a:bodyPr wrap="square" rtlCol="0">
            <a:spAutoFit/>
          </a:bodyPr>
          <a:lstStyle/>
          <a:p>
            <a:pPr>
              <a:spcBef>
                <a:spcPts val="600"/>
              </a:spcBef>
            </a:pPr>
            <a:r>
              <a:rPr lang="en-US" sz="1800" dirty="0"/>
              <a:t>a Department of Materials Technology, Faculty of Mechanical Engineering and Mechatronics, West Pomeranian University of Technology, 19 </a:t>
            </a:r>
            <a:r>
              <a:rPr lang="en-US" sz="1800" dirty="0" err="1"/>
              <a:t>Piastow</a:t>
            </a:r>
            <a:r>
              <a:rPr lang="en-US" sz="1800" dirty="0"/>
              <a:t> Ave, Szczecin, 70-310, Poland</a:t>
            </a:r>
          </a:p>
          <a:p>
            <a:pPr>
              <a:spcBef>
                <a:spcPts val="600"/>
              </a:spcBef>
            </a:pPr>
            <a:r>
              <a:rPr lang="en-US" sz="1800" dirty="0"/>
              <a:t>b Department of Polymer and Biomaterials Science, Faculty of Chemical Technology and Engineering, West Pomeranian University of Technology in Szczecin, Szczecin, 71-065, Poland</a:t>
            </a:r>
          </a:p>
          <a:p>
            <a:pPr>
              <a:spcBef>
                <a:spcPts val="600"/>
              </a:spcBef>
            </a:pPr>
            <a:r>
              <a:rPr lang="en-US" sz="1800" dirty="0"/>
              <a:t>c National Institute for Laser, Plasma and Radiation Physics, Bucharest, 077125, Romania</a:t>
            </a:r>
            <a:endParaRPr lang="pl-PL" sz="1800" cap="all" dirty="0"/>
          </a:p>
        </p:txBody>
      </p:sp>
      <p:pic>
        <p:nvPicPr>
          <p:cNvPr id="8" name="Picture 7">
            <a:extLst>
              <a:ext uri="{FF2B5EF4-FFF2-40B4-BE49-F238E27FC236}">
                <a16:creationId xmlns:a16="http://schemas.microsoft.com/office/drawing/2014/main" id="{BF77B4D9-07B2-F9F9-FC23-375028DCDEF9}"/>
              </a:ext>
            </a:extLst>
          </p:cNvPr>
          <p:cNvPicPr>
            <a:picLocks noChangeAspect="1"/>
          </p:cNvPicPr>
          <p:nvPr/>
        </p:nvPicPr>
        <p:blipFill>
          <a:blip r:embed="rId3"/>
          <a:stretch>
            <a:fillRect/>
          </a:stretch>
        </p:blipFill>
        <p:spPr>
          <a:xfrm>
            <a:off x="10680964" y="2268538"/>
            <a:ext cx="1359526" cy="2877561"/>
          </a:xfrm>
          <a:prstGeom prst="rect">
            <a:avLst/>
          </a:prstGeom>
        </p:spPr>
      </p:pic>
    </p:spTree>
    <p:extLst>
      <p:ext uri="{BB962C8B-B14F-4D97-AF65-F5344CB8AC3E}">
        <p14:creationId xmlns:p14="http://schemas.microsoft.com/office/powerpoint/2010/main" val="82180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69492E-3200-EC0E-723C-6F6060972A25}"/>
              </a:ext>
            </a:extLst>
          </p:cNvPr>
          <p:cNvPicPr>
            <a:picLocks noGrp="1" noRot="1" noChangeAspect="1" noMove="1" noResize="1" noEditPoints="1" noAdjustHandles="1" noChangeArrowheads="1" noChangeShapeType="1" noCrop="1"/>
          </p:cNvPicPr>
          <p:nvPr/>
        </p:nvPicPr>
        <p:blipFill>
          <a:blip r:embed="rId2">
            <a:alphaModFix amt="36000"/>
          </a:blip>
          <a:stretch>
            <a:fillRect/>
          </a:stretch>
        </p:blipFill>
        <p:spPr>
          <a:xfrm>
            <a:off x="975026" y="0"/>
            <a:ext cx="10241947" cy="6858000"/>
          </a:xfrm>
          <a:prstGeom prst="rect">
            <a:avLst/>
          </a:prstGeom>
        </p:spPr>
      </p:pic>
      <p:sp>
        <p:nvSpPr>
          <p:cNvPr id="2" name="Title 1">
            <a:extLst>
              <a:ext uri="{FF2B5EF4-FFF2-40B4-BE49-F238E27FC236}">
                <a16:creationId xmlns:a16="http://schemas.microsoft.com/office/drawing/2014/main" id="{6C99DFC4-46F8-7332-83BF-CC6DB5FE52A9}"/>
              </a:ext>
            </a:extLst>
          </p:cNvPr>
          <p:cNvSpPr>
            <a:spLocks noGrp="1"/>
          </p:cNvSpPr>
          <p:nvPr>
            <p:ph type="ctrTitle"/>
          </p:nvPr>
        </p:nvSpPr>
        <p:spPr/>
        <p:txBody>
          <a:bodyPr>
            <a:normAutofit/>
          </a:bodyPr>
          <a:lstStyle/>
          <a:p>
            <a:pPr algn="l"/>
            <a:r>
              <a:rPr lang="en-US" b="1" i="0" dirty="0">
                <a:effectLst/>
                <a:latin typeface="var(--font-family, var(--font-family-serif))"/>
              </a:rPr>
              <a:t>Solvent/non-solvent-based approach in MAPLE deposition of EVA coatings</a:t>
            </a:r>
          </a:p>
        </p:txBody>
      </p:sp>
      <p:pic>
        <p:nvPicPr>
          <p:cNvPr id="10" name="Picture 9">
            <a:extLst>
              <a:ext uri="{FF2B5EF4-FFF2-40B4-BE49-F238E27FC236}">
                <a16:creationId xmlns:a16="http://schemas.microsoft.com/office/drawing/2014/main" id="{2E29C6FE-EE89-91EA-5395-205630B0AB88}"/>
              </a:ext>
            </a:extLst>
          </p:cNvPr>
          <p:cNvPicPr>
            <a:picLocks noChangeAspect="1"/>
          </p:cNvPicPr>
          <p:nvPr/>
        </p:nvPicPr>
        <p:blipFill>
          <a:blip r:embed="rId3"/>
          <a:stretch>
            <a:fillRect/>
          </a:stretch>
        </p:blipFill>
        <p:spPr>
          <a:xfrm>
            <a:off x="151244" y="1474261"/>
            <a:ext cx="11760203" cy="5169856"/>
          </a:xfrm>
          <a:prstGeom prst="rect">
            <a:avLst/>
          </a:prstGeom>
        </p:spPr>
      </p:pic>
    </p:spTree>
    <p:extLst>
      <p:ext uri="{BB962C8B-B14F-4D97-AF65-F5344CB8AC3E}">
        <p14:creationId xmlns:p14="http://schemas.microsoft.com/office/powerpoint/2010/main" val="262361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B85F3E6-F59D-35D4-CCAC-E7B2DA5805A6}"/>
              </a:ext>
            </a:extLst>
          </p:cNvPr>
          <p:cNvPicPr>
            <a:picLocks noGrp="1" noRot="1" noChangeAspect="1" noMove="1" noResize="1" noEditPoints="1" noAdjustHandles="1" noChangeArrowheads="1" noChangeShapeType="1" noCrop="1"/>
          </p:cNvPicPr>
          <p:nvPr/>
        </p:nvPicPr>
        <p:blipFill>
          <a:blip r:embed="rId3">
            <a:alphaModFix amt="36000"/>
          </a:blip>
          <a:stretch>
            <a:fillRect/>
          </a:stretch>
        </p:blipFill>
        <p:spPr>
          <a:xfrm>
            <a:off x="975026" y="0"/>
            <a:ext cx="10241947" cy="6858000"/>
          </a:xfrm>
          <a:prstGeom prst="rect">
            <a:avLst/>
          </a:prstGeom>
        </p:spPr>
      </p:pic>
      <p:sp>
        <p:nvSpPr>
          <p:cNvPr id="2" name="Title 1">
            <a:extLst>
              <a:ext uri="{FF2B5EF4-FFF2-40B4-BE49-F238E27FC236}">
                <a16:creationId xmlns:a16="http://schemas.microsoft.com/office/drawing/2014/main" id="{6C99DFC4-46F8-7332-83BF-CC6DB5FE52A9}"/>
              </a:ext>
            </a:extLst>
          </p:cNvPr>
          <p:cNvSpPr>
            <a:spLocks noGrp="1"/>
          </p:cNvSpPr>
          <p:nvPr>
            <p:ph type="ctrTitle"/>
          </p:nvPr>
        </p:nvSpPr>
        <p:spPr/>
        <p:txBody>
          <a:bodyPr>
            <a:normAutofit/>
          </a:bodyPr>
          <a:lstStyle/>
          <a:p>
            <a:pPr algn="l"/>
            <a:r>
              <a:rPr lang="en-US" b="1" i="0" dirty="0">
                <a:effectLst/>
                <a:latin typeface="var(--font-family, var(--font-family-serif))"/>
              </a:rPr>
              <a:t>Solvent/non-solvent-based approach in MAPLE deposition of EVA coatings</a:t>
            </a:r>
          </a:p>
        </p:txBody>
      </p:sp>
      <p:sp>
        <p:nvSpPr>
          <p:cNvPr id="15" name="TextBox 14">
            <a:extLst>
              <a:ext uri="{FF2B5EF4-FFF2-40B4-BE49-F238E27FC236}">
                <a16:creationId xmlns:a16="http://schemas.microsoft.com/office/drawing/2014/main" id="{44D429B1-987A-B0C1-B36D-5748F1A10722}"/>
              </a:ext>
            </a:extLst>
          </p:cNvPr>
          <p:cNvSpPr txBox="1"/>
          <p:nvPr/>
        </p:nvSpPr>
        <p:spPr>
          <a:xfrm>
            <a:off x="6761018" y="1807020"/>
            <a:ext cx="4969162" cy="4185761"/>
          </a:xfrm>
          <a:prstGeom prst="rect">
            <a:avLst/>
          </a:prstGeom>
          <a:noFill/>
        </p:spPr>
        <p:txBody>
          <a:bodyPr wrap="square" rtlCol="0">
            <a:spAutoFit/>
          </a:bodyPr>
          <a:lstStyle/>
          <a:p>
            <a:pPr indent="442913" algn="just"/>
            <a:r>
              <a:rPr lang="en-US" sz="1400" dirty="0"/>
              <a:t>Comparing three 1 </a:t>
            </a:r>
            <a:r>
              <a:rPr lang="en-US" sz="1400" dirty="0" err="1"/>
              <a:t>wt</a:t>
            </a:r>
            <a:r>
              <a:rPr lang="en-US" sz="1400" dirty="0"/>
              <a:t>% EVA target solutions, it is clear that the addition of acetone led to a significant viscosity reduction: about 1/5th reduction for the solution with 15 </a:t>
            </a:r>
            <a:r>
              <a:rPr lang="en-US" sz="1400" dirty="0" err="1"/>
              <a:t>wt</a:t>
            </a:r>
            <a:r>
              <a:rPr lang="en-US" sz="1400" dirty="0"/>
              <a:t>% acetone, and about 1/3rd for 25 </a:t>
            </a:r>
            <a:r>
              <a:rPr lang="en-US" sz="1400" dirty="0" err="1"/>
              <a:t>wt</a:t>
            </a:r>
            <a:r>
              <a:rPr lang="en-US" sz="1400" dirty="0"/>
              <a:t>% acetone. Such a substantial change in the rheological properties of the EVA solution confirms the presumptions regarding the spatial conformation of EVA macromolecules induced by the presence of acetone – the non-solvent and is in line with the calculated solubility parameter (RED) values. </a:t>
            </a:r>
            <a:endParaRPr lang="pl-PL" sz="1400" dirty="0"/>
          </a:p>
          <a:p>
            <a:pPr indent="360363" algn="just"/>
            <a:r>
              <a:rPr lang="pl-PL" sz="1400" dirty="0">
                <a:solidFill>
                  <a:srgbClr val="2E2E2E"/>
                </a:solidFill>
                <a:latin typeface="ElsevierGulliver"/>
              </a:rPr>
              <a:t>T</a:t>
            </a:r>
            <a:r>
              <a:rPr lang="en-US" sz="1400" b="0" i="0" dirty="0">
                <a:solidFill>
                  <a:srgbClr val="2E2E2E"/>
                </a:solidFill>
                <a:effectLst/>
                <a:latin typeface="ElsevierGulliver"/>
              </a:rPr>
              <a:t>he size distribution and the Z-average value of the EVA molecules shifts to lower values as more acetone is added to the solution. In pure chloroform, the Z-average is more than two times higher than for mixtures with acetone.</a:t>
            </a:r>
            <a:r>
              <a:rPr lang="pl-PL" sz="1400" b="0" i="0" dirty="0">
                <a:solidFill>
                  <a:srgbClr val="2E2E2E"/>
                </a:solidFill>
                <a:effectLst/>
                <a:latin typeface="ElsevierGulliver"/>
              </a:rPr>
              <a:t> S</a:t>
            </a:r>
            <a:r>
              <a:rPr lang="en-US" sz="1400" b="0" i="0" dirty="0" err="1">
                <a:solidFill>
                  <a:srgbClr val="2E2E2E"/>
                </a:solidFill>
                <a:effectLst/>
                <a:latin typeface="ElsevierGulliver"/>
              </a:rPr>
              <a:t>ince</a:t>
            </a:r>
            <a:r>
              <a:rPr lang="en-US" sz="1400" b="0" i="0" dirty="0">
                <a:solidFill>
                  <a:srgbClr val="2E2E2E"/>
                </a:solidFill>
                <a:effectLst/>
                <a:latin typeface="ElsevierGulliver"/>
              </a:rPr>
              <a:t> the EVA macromolecules occupy less volume in the solution, their entanglement with other molecules and intermolecular interactions are also diminished. This reduces the internal friction between the macromolecules, and between the macromolecules and surrounding solvent molecules. </a:t>
            </a:r>
            <a:r>
              <a:rPr lang="pl-PL" sz="1400" b="0" i="0" dirty="0">
                <a:solidFill>
                  <a:srgbClr val="2E2E2E"/>
                </a:solidFill>
                <a:effectLst/>
                <a:latin typeface="ElsevierGulliver"/>
              </a:rPr>
              <a:t>T</a:t>
            </a:r>
            <a:r>
              <a:rPr lang="en-US" sz="1400" b="0" i="0" dirty="0">
                <a:solidFill>
                  <a:srgbClr val="2E2E2E"/>
                </a:solidFill>
                <a:effectLst/>
                <a:latin typeface="ElsevierGulliver"/>
              </a:rPr>
              <a:t>his results in a lowering of the solution viscosity.</a:t>
            </a:r>
            <a:endParaRPr lang="pl-PL" sz="1400" dirty="0"/>
          </a:p>
        </p:txBody>
      </p:sp>
      <p:pic>
        <p:nvPicPr>
          <p:cNvPr id="8" name="Picture 7">
            <a:extLst>
              <a:ext uri="{FF2B5EF4-FFF2-40B4-BE49-F238E27FC236}">
                <a16:creationId xmlns:a16="http://schemas.microsoft.com/office/drawing/2014/main" id="{74FA1188-A0FF-5CE7-A948-AB15A8BA29A9}"/>
              </a:ext>
            </a:extLst>
          </p:cNvPr>
          <p:cNvPicPr>
            <a:picLocks noChangeAspect="1"/>
          </p:cNvPicPr>
          <p:nvPr/>
        </p:nvPicPr>
        <p:blipFill>
          <a:blip r:embed="rId4"/>
          <a:stretch>
            <a:fillRect/>
          </a:stretch>
        </p:blipFill>
        <p:spPr>
          <a:xfrm>
            <a:off x="60933" y="1913471"/>
            <a:ext cx="6700085" cy="3584759"/>
          </a:xfrm>
          <a:prstGeom prst="rect">
            <a:avLst/>
          </a:prstGeom>
        </p:spPr>
      </p:pic>
    </p:spTree>
    <p:extLst>
      <p:ext uri="{BB962C8B-B14F-4D97-AF65-F5344CB8AC3E}">
        <p14:creationId xmlns:p14="http://schemas.microsoft.com/office/powerpoint/2010/main" val="347273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842BD2-CFC7-8F54-4569-0679D5D3BC8D}"/>
              </a:ext>
            </a:extLst>
          </p:cNvPr>
          <p:cNvPicPr>
            <a:picLocks noGrp="1" noRot="1" noChangeAspect="1" noMove="1" noResize="1" noEditPoints="1" noAdjustHandles="1" noChangeArrowheads="1" noChangeShapeType="1" noCrop="1"/>
          </p:cNvPicPr>
          <p:nvPr/>
        </p:nvPicPr>
        <p:blipFill>
          <a:blip r:embed="rId2">
            <a:alphaModFix amt="36000"/>
          </a:blip>
          <a:stretch>
            <a:fillRect/>
          </a:stretch>
        </p:blipFill>
        <p:spPr>
          <a:xfrm>
            <a:off x="975026" y="0"/>
            <a:ext cx="10241947" cy="6858000"/>
          </a:xfrm>
          <a:prstGeom prst="rect">
            <a:avLst/>
          </a:prstGeom>
        </p:spPr>
      </p:pic>
      <p:sp>
        <p:nvSpPr>
          <p:cNvPr id="2" name="Title 1">
            <a:extLst>
              <a:ext uri="{FF2B5EF4-FFF2-40B4-BE49-F238E27FC236}">
                <a16:creationId xmlns:a16="http://schemas.microsoft.com/office/drawing/2014/main" id="{6C99DFC4-46F8-7332-83BF-CC6DB5FE52A9}"/>
              </a:ext>
            </a:extLst>
          </p:cNvPr>
          <p:cNvSpPr>
            <a:spLocks noGrp="1"/>
          </p:cNvSpPr>
          <p:nvPr>
            <p:ph type="ctrTitle"/>
          </p:nvPr>
        </p:nvSpPr>
        <p:spPr/>
        <p:txBody>
          <a:bodyPr>
            <a:normAutofit/>
          </a:bodyPr>
          <a:lstStyle/>
          <a:p>
            <a:pPr algn="l"/>
            <a:r>
              <a:rPr lang="en-US" b="1" i="0" dirty="0">
                <a:effectLst/>
                <a:latin typeface="var(--font-family, var(--font-family-serif))"/>
              </a:rPr>
              <a:t>Solvent/non-solvent-based approach in MAPLE deposition of EVA coatings</a:t>
            </a:r>
          </a:p>
        </p:txBody>
      </p:sp>
      <p:sp>
        <p:nvSpPr>
          <p:cNvPr id="3" name="TextBox 2">
            <a:extLst>
              <a:ext uri="{FF2B5EF4-FFF2-40B4-BE49-F238E27FC236}">
                <a16:creationId xmlns:a16="http://schemas.microsoft.com/office/drawing/2014/main" id="{FE4D16B3-7F9B-0931-8A29-F62FCA1BD3AB}"/>
              </a:ext>
            </a:extLst>
          </p:cNvPr>
          <p:cNvSpPr txBox="1"/>
          <p:nvPr/>
        </p:nvSpPr>
        <p:spPr>
          <a:xfrm>
            <a:off x="369455" y="1708577"/>
            <a:ext cx="2401453" cy="461665"/>
          </a:xfrm>
          <a:prstGeom prst="rect">
            <a:avLst/>
          </a:prstGeom>
          <a:noFill/>
        </p:spPr>
        <p:txBody>
          <a:bodyPr wrap="square" rtlCol="0">
            <a:spAutoFit/>
          </a:bodyPr>
          <a:lstStyle/>
          <a:p>
            <a:r>
              <a:rPr lang="pl-PL" sz="2400" dirty="0" err="1"/>
              <a:t>Conclusions</a:t>
            </a:r>
            <a:endParaRPr lang="pl-PL" sz="2400" dirty="0"/>
          </a:p>
        </p:txBody>
      </p:sp>
      <p:sp>
        <p:nvSpPr>
          <p:cNvPr id="15" name="TextBox 14">
            <a:extLst>
              <a:ext uri="{FF2B5EF4-FFF2-40B4-BE49-F238E27FC236}">
                <a16:creationId xmlns:a16="http://schemas.microsoft.com/office/drawing/2014/main" id="{44D429B1-987A-B0C1-B36D-5748F1A10722}"/>
              </a:ext>
            </a:extLst>
          </p:cNvPr>
          <p:cNvSpPr txBox="1"/>
          <p:nvPr/>
        </p:nvSpPr>
        <p:spPr>
          <a:xfrm>
            <a:off x="150183" y="2225812"/>
            <a:ext cx="6458435" cy="4185761"/>
          </a:xfrm>
          <a:prstGeom prst="rect">
            <a:avLst/>
          </a:prstGeom>
          <a:noFill/>
        </p:spPr>
        <p:txBody>
          <a:bodyPr wrap="square" rtlCol="0">
            <a:spAutoFit/>
          </a:bodyPr>
          <a:lstStyle/>
          <a:p>
            <a:pPr indent="442913" algn="just"/>
            <a:r>
              <a:rPr lang="pl-PL" sz="1400" dirty="0"/>
              <a:t>T</a:t>
            </a:r>
            <a:r>
              <a:rPr lang="en-US" sz="1400" dirty="0"/>
              <a:t>he addition of non-solvent to the target solution significantly increases the deposition rate of EVA coating by MAPLE. A higher acetone content (non-solvent) resulted in a higher deposition rate. Additionally, the coatings obtained were characterized by an excellent chemical structure preservation. It is hypothesized that the non-solvent addition influences the spatial conformation of EVA copolymer, decreasing the volume occupied by macromolecules and therefore reducing their entanglement in the solution. As such, macromolecules are expected to undergo less scission upon laser irradiation of the target and the laser energy is predominantly used for the material removal rather than for degradation of the molecular chains, with a direct accountability in the deposition efficiency. This increases 3 times upon using 25% acetone in the matrix with respect to pure chloroform one. </a:t>
            </a:r>
            <a:endParaRPr lang="pl-PL" sz="1400" dirty="0"/>
          </a:p>
          <a:p>
            <a:pPr indent="442913" algn="just"/>
            <a:endParaRPr lang="en-US" sz="1400" dirty="0"/>
          </a:p>
          <a:p>
            <a:pPr indent="442913" algn="just"/>
            <a:r>
              <a:rPr lang="pl-PL" sz="1400" dirty="0"/>
              <a:t>T</a:t>
            </a:r>
            <a:r>
              <a:rPr lang="en-US" sz="1400" dirty="0"/>
              <a:t>he addition of acetone leads to the formation of semicrystalline areas within the coatings, which were not observed for processes with pure chloroform used as target solution. The size of these areas depends on the amount of the non-solvent in the target solution. They are larger for the solution with 15 </a:t>
            </a:r>
            <a:r>
              <a:rPr lang="en-US" sz="1400" dirty="0" err="1"/>
              <a:t>wt</a:t>
            </a:r>
            <a:r>
              <a:rPr lang="en-US" sz="1400" dirty="0"/>
              <a:t>% of acetone and much smaller for 25 </a:t>
            </a:r>
            <a:r>
              <a:rPr lang="en-US" sz="1400" dirty="0" err="1"/>
              <a:t>wt</a:t>
            </a:r>
            <a:r>
              <a:rPr lang="en-US" sz="1400" dirty="0"/>
              <a:t>% of acetone. This effect can be attributed to a phase separation of EVA macromolecules due to the fact that acetone is a polar solvent compatible only with one part of EVA chain i.e., VAc unit</a:t>
            </a:r>
            <a:r>
              <a:rPr lang="pl-PL" sz="1400" dirty="0"/>
              <a:t>.</a:t>
            </a:r>
            <a:endParaRPr lang="en-US" sz="1400" dirty="0"/>
          </a:p>
        </p:txBody>
      </p:sp>
      <p:pic>
        <p:nvPicPr>
          <p:cNvPr id="11" name="Picture 10">
            <a:extLst>
              <a:ext uri="{FF2B5EF4-FFF2-40B4-BE49-F238E27FC236}">
                <a16:creationId xmlns:a16="http://schemas.microsoft.com/office/drawing/2014/main" id="{2323FE26-41F1-DE0A-ABC3-77B7C57F3B3B}"/>
              </a:ext>
            </a:extLst>
          </p:cNvPr>
          <p:cNvPicPr>
            <a:picLocks noChangeAspect="1"/>
          </p:cNvPicPr>
          <p:nvPr/>
        </p:nvPicPr>
        <p:blipFill>
          <a:blip r:embed="rId3"/>
          <a:stretch>
            <a:fillRect/>
          </a:stretch>
        </p:blipFill>
        <p:spPr>
          <a:xfrm>
            <a:off x="6728598" y="2105652"/>
            <a:ext cx="5371042" cy="4426080"/>
          </a:xfrm>
          <a:prstGeom prst="rect">
            <a:avLst/>
          </a:prstGeom>
        </p:spPr>
      </p:pic>
    </p:spTree>
    <p:extLst>
      <p:ext uri="{BB962C8B-B14F-4D97-AF65-F5344CB8AC3E}">
        <p14:creationId xmlns:p14="http://schemas.microsoft.com/office/powerpoint/2010/main" val="2827675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584</Words>
  <Application>Microsoft Office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ElsevierGulliver</vt:lpstr>
      <vt:lpstr>var(--font-family, var(--font-family-serif))</vt:lpstr>
      <vt:lpstr>Office Theme</vt:lpstr>
      <vt:lpstr>Solvent/non-solvent-based approach in MAPLE deposition of EVA coatings</vt:lpstr>
      <vt:lpstr>Solvent/non-solvent-based approach in MAPLE deposition of EVA coatings</vt:lpstr>
      <vt:lpstr>Solvent/non-solvent-based approach in MAPLE deposition of EVA coatings</vt:lpstr>
      <vt:lpstr>Solvent/non-solvent-based approach in MAPLE deposition of EVA coatings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Agata Niemczyk</dc:creator>
  <cp:lastModifiedBy>Agata Niemczyk</cp:lastModifiedBy>
  <cp:revision>1</cp:revision>
  <cp:lastPrinted>2023-08-31T11:38:57Z</cp:lastPrinted>
  <dcterms:created xsi:type="dcterms:W3CDTF">2023-08-31T07:15:56Z</dcterms:created>
  <dcterms:modified xsi:type="dcterms:W3CDTF">2023-09-05T08:07:34Z</dcterms:modified>
</cp:coreProperties>
</file>